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 бала»: контраст, нравственный выбор и сила впечатления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меняет жизнь героя и заставляет увидеть правду.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поздний период его творчества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создан в поздние годы Толстого, когда особенно остро звучали темы совести, правды и осуждения насилия. Это история о сильном впечатлении, которое меняет человека и его жизненный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рассказа: рамка воспоминания и два противопоставленных эпизода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643600" y="1980025"/>
            <a:ext cx="28629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и утро после него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следуют две главные сцены: торжественный бал и жестокое наказание солдата. Их резкий контраст раскрывает смысл рассказа.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616250" y="2605225"/>
            <a:ext cx="28629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вспоминает прошлое в беседе с собеседниками. Внешняя рамка сразу переводит внимание к личному опыту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как главный герой и рассказчик
</a:t>
            </a:r>
            <a:endParaRPr lang="en-US" sz="2194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и человек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внимательно замечает детали и остро переживает происходящее. Он искренне рад балу, любви и красоте, поэтому всё увиденное запоминается ему особенно сильно.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утренней сцены герой не может принять военную службу. Он делает выбор в пользу совести и отказывается от карьеры, хотя это меняет всю его жизнь.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сразу воспринимается как воплощение мягкости и доброжелательности. Её естественная манера держаться создаёт ощущение внутренней чистоты и спокойствия.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балу она танцует легко и непринуждённо, а её улыбка и приветливость вызывают у героя чувство радости. Этот образ связан с юностью и гармонией.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рядом с Варенькой особенно заметен будущий контраст. Её светлый образ помогает сильнее почувствовать, насколько страшной оказывается сцена после бала.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Вареньки: свет, доброта и юность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Полковник на балу и после бала: двойственность образа
</a:t>
            </a:r>
            <a:endParaRPr lang="en-US" sz="1898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балу полковник кажется стройным, учтивым и даже благородным человеком. Он внимательно относится к дочери и ведёт себя как образцовый светский человек.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мазурки он производит впечатление уверенного и достойного офицера. Для Ивана Васильевича этот образ соединяется с уважением и семейной теплотой.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тот же человек руководит наказанием солдата. Его спокойствие в этой сцене особенно пугает, потому что жестокость скрыта за привычной внешней вежливостью.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Толстой показывает опасную двойственность: один и тот же человек может быть обаятельным в обществе и безжалостным в системе насилия.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нравственному перелому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одно утреннее впечатление меняет судьбу Ивана Васильевича.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Бал: праздничная атмосфера и художественные детали
</a:t>
            </a:r>
            <a:endParaRPr lang="en-US" sz="1943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бала наполнена ярким освещением и ощущением открытости. Свет помогает увидеть торжественность момента и создаёт впечатление радостного, почти безоблачного мира.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объединяет гостей и задаёт праздничный ритм события. Она делает бал живым и гармоничным, усиливая чувство красоты и общего подъёма.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повороты, поклоны и мазурка создают непрерывное движение. Благодаря этому бал воспринимается не как статичная картина, а как живое, полное энергии действие.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жесты, улыбки и доброжелательные взгляды подчёркивают светский порядок. Люди кажутся открытыми и спокойными, поэтому атмосфера доверия особенно заметна.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Улыбки и приветливость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 костюмы и торжественность обстановки усиливают ощущение праздника. Детали одежды и манер создают красивую внешнюю оболочку, которая затем резко противопоставляется утренней сцене.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наряда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сцены устроены как полное противопоставление не только по настроению, но и по звуку, цвету и человеческим чувствам.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бала и утреннего наказания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показывает, как за внешним блеском может скрываться бесчеловечный порядок, который герой больше не может принять.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Л. Н. Толстого «После бала»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наказания солдата: жестокость, ставшая нормой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Иван Васильевич видит на плацу наказание солдата шпицрутенами. Всё происходит по приказу, в строю и на глазах у всех, будто это обычная служебная процедура.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страшны не только крики и удары, но и спокойствие участников сцены. Толстой показывает систему, в которой страдание человека становится частью привычного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эпизода определяют смысл рассказа: праздник и то, что происходит сразу после него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второй эпизод меняет взгляд героя на людей и жизнь, поэтому название указывает не на блеск бала, а на нравственное открытие.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рассказ «После бала»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32001"/>
            <a:ext cx="4646100" cy="2206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роли в рассказе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рассказ «После бала»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какую функцию выполняет каждый персонаж в раскрытии идеи произведения.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просто действуют в сюжете, а помогают увидеть главное: как красота, власть и насилие сталкиваются в одном жизненном опыте.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425" y="1412329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37" y="2781486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Толстого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строит рассказ на резком противопоставлении бала и утренней сцены. Так читатель сразу чувствует, насколько далеко друг от друга находятся внешняя красота и скрытая жестокость.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движения, жесты и детали помогают усилить впечатление от событий. Они делают сцену более запоминающейся и показывают, что герой не может забыть увиденное.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передаёт реакцию Ивана Васильевича: восторг, смущение, ужас и внутренний отказ. Благодаря этому история воспринимается как правдивое переживание, а не как сухой пересказ.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танцы, тишина и крики создают разное настроение двух сцен. Звук в рассказе помогает не только представить место действия, но и почувствовать перемену в душе героя.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детали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подробности одежды, формы, плаца и наказания делают изображение убедительным. Через них Толстой показывает реальную жизнь, где привычный порядок может скрывать бесчеловечность.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просто смену настроения, а путь к внутренней зрелости. Герой начинает иначе смотреть на службу, власть и личную ответственность.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состояния Ивана Васильевича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 разрушает прежние мечты и приводит героя к осознанному нравственному решению.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рассказ «После бала»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понимает, что нельзя жить спокойно, если вокруг совершается жестокость. Он оценивает не слова людей, а их поступки и выбирает совесть вместо удобной службы.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военной карьеры показывает внутреннюю свободу героя. Он не соглашается с системой, где приказ оправдывает унижение человека, и тем самым сохраняет уважение к себе.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этот выбор важен как пример личной ответственности. Толстой убеждает, что даже один человек способен не принять зло, если честно посмотрит на происходящее.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нравственного выбора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жизнь показана как строгий порядок, где все подчинено команде и дисциплине. В такой среде человек легко превращается в исполнителя, а не в живую личность.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солдата совершается открыто и официально, словно обычная процедура. Толстой показывает, что в этой системе жестокость не случайна, а поддерживается самим устройством службы.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система в рассказе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смысловые линии Толстой делает главными, а какие поддерживают общий замысел произведения.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сходятся к мысли о личной ответственности человека перед совестью и перед чужой болью.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рассказ «После бала»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понять, как одно событие может изменить взгляды человека. На примере Ивана Васильевича видно, что сильное впечатление иногда оказывается важнее прежних планов.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ученика 8 класса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разницу между красивой внешностью и настоящими поступками. Это полезно, потому что не всякая вежливость означает доброту и честность.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чужая боль не должна становиться привычной. Толстой заставляет задуматься, почему безразличие к насилию делает общество жестоким.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удобен для школьного анализа: в нём есть яркий сюжет, понятный конфликт и важный нравственный вывод. Поэтому его легко обсуждать и сопоставлять с собственной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бала и утренней сцены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рассказ «После бала»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важные детали двух эпизодов и увидим, как через них раскрывается главный контраст рассказа.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работают как символы двух миров: праздничного, внешне красивого и жестокого, где страдание скрыто за официальным порядком.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бала: красота, которая не спасает от правды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внешняя благопристойность не отменяет жестокости. Один страшный эпизод заставляет героя навсегда изменить взгляды и выбрать совесть вместо удобного молчания.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2026-05-19T05:24:14Z</dcterms:created>
  <dcterms:modified xsi:type="dcterms:W3CDTF">2026-05-19T05:24:14Z</dcterms:modified>
</cp:coreProperties>
</file>