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моллюски: введение, ключевые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уникального строения, поведения и роли головоногих в морских экосистемах.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появились около 500 миллионов лет назад и освоили все океаны. Они прошли значительный путь адаптации, приобретая сложные морфологические и поведенческие особенности для жизни в разнообразных условиях моря.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распространение головоногих моллюсков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 головоногих входят осьминоги, кальмары, каракатицы и наутилусы. Общими признаками являются крупная голова, множество щупалец и сегментированное тело, плюс развитая нервная система.
</a:t>
            </a:r>
            <a:endParaRPr lang="en-US" sz="1511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жабрам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Головоногих делят на двужаберных (осьминоги, кальмары, каракатицы) и четырёхжаберных (наутилусы). Эта классификация отражает внутренние морфологические особенности и влияет на их поведение и среду обитания.
</a:t>
            </a:r>
            <a:endParaRPr lang="en-US" sz="148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головоногих моллюсков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головоногих моллюсков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встречаются в океанах по всему миру – от арктических и антарктических вод до тропиков, занимая разнообразные климатические зоны и экосистемы.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море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адаптированы к разным глубинам – от мелководных рифов до абиссальных зон глубиной более 1000 метров, демонстрируя широкий диапазон экологических ниш.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головоногие ведут придонный образ жизни, ползая по дну, в то время как другие – пелагический, плавая в толще воды и активно охотясь.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с рифами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предпочитают места с коралловыми рифами и сложными подводными структурами, где находят пищу и укрытия от хищников.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 их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осьминогов восемь щупалец, у кальмаров и каракатиц – десять, а у наутилусов более восемнадцати. Эти щупальца обеспечивают хват, передвижение и сенсорное восприятие.
</a:t>
            </a:r>
            <a:endParaRPr lang="en-US" sz="123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Глазной аппарат у головоногих развит очень хорошо, создавая качественное изображение и позволяя распознавать объекты, движение и свет даже в тёмной воде.
</a:t>
            </a:r>
            <a:endParaRPr lang="en-US" sz="1221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её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современных видов раковина часто редуцирована или отсутствует, сохранившись полностью лишь у наутилусов, что влияет на их подвижность и защиту.
</a:t>
            </a:r>
            <a:endParaRPr lang="en-US" sz="122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головоногих: ключевые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 через сифон позволяет быстро перемещаться и уходить от опасности, втягивая и выбрасывая воду из мантийной полости.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ползком обеспечивается щупальцами, что эффективно для донного образа жизни и медленных манёвров по грунту.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каракатиц для плавания используются волнообразные движения плавников, дающие точность контроля и стабильность на разных глубинах.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и адаптации к среде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 — рыба, ракообразные и моллюски; крепкий клюв служит для дробления панцирей, а слюнные железы выделяют яд для Immobilize добычи.
</a:t>
            </a:r>
            <a:endParaRPr lang="en-US" sz="157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кальмары охотятся в группах, эффективно координируя атаки и демонстрируя сложные социальные поведенческие стратегии.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охотничье поведение головоногих моллюсков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развития мозга позволяет головоногим обучаться, запоминать и решать разнообразные задачи, что рідко встречается у беспозвоночных.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Отличное зрение обеспечивает распознавание форм и направлений, даже в условиях низкой освещённости морской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на щупальцах дают отличное восприятие вкуса и запаха, помогая ориентироваться и находить пищу.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проявления включают использование инструментов и сложную коммуникацию посредством изменения цвета кожи.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 и интеллект представителей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смена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Хроматофоры обеспечивают стремительную смену цвета и узоров кожи, помогая сливаться с окружающей средой и отпугивать хищников.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чернильного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опасных ситуациях головоногие выбрасывают облако чернил, создавая дымовую завесу для сокрытия и успешного побега.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объектов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демонстрируют сложную мимикрию, имитируя текстуру и поведение других существ или предметов, вводя потенциальных врагов в заблуждение.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защитные приспособления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виды достигают всего нескольких сантиметров, тогда как гигантские кальмары могут вырастать до 18 метров в длину.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широкий диапазон размеров отражает адаптивность головоногих к различным экологическим нишам и условиям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зоологических исследований,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среди головоногих моллюсков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являются раздельнополыми животными с внутренним оплодотворением, что способствует защите и успешному развитию потомства в морской среде.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некоторых осьминогов интенсивно охраняют кладки яиц, обдувая их потоками воды для обеспечения кислородом, что повышает выживаемость эмбрионов.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выведения потомства многие осьминоги погибают, что связано с биологической программой и высокой энергетической затратой на заботу о потомстве.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и каракатицы откладывают большое количество яиц, но не проявляют дальнейшей родительской заботы, что отражает иной репродуктивный стратегический подход.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Размножение, развитие и забота о потомстве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43557"/>
            <a:ext cx="3848986" cy="20611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основные анатомические и биологические различия между тремя представителями класса головоногих, иллюстрируя их адаптации к разной среде и 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головоногих имеет уникальные функции и структуру, адаптированные к своим экологическим нишам и особенностям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зоологических справочников по моллюскам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строения осьминога, кальмара и наутилуса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предметов в защите осьминогами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осьминоги применяют кокосовые скорлупы и ракушки в качестве укрытия и инструмента защиты, демонстрируя умение использовать объекты окружающей среды для выживания.
</a:t>
            </a:r>
            <a:endParaRPr lang="en-US" sz="1021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сигналы каракатиц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Каракатицы способны создавать сложные световые рисунки кожи, которые служат для общения с сородичами и отпугивания хищников, раскрывая развитые механизмы визуальной коммуникации.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охота кальмаров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объединяются в координированные группы для совместной охоты, что повышает эффективность захвата добычи благодаря синхронным движениям и тактическому взаимодействию.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поведенческие особенности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головоногих моллюсков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играют ключевую роль в морских пищевых цепях, выступая как активные хищники и источник питания для крупных морских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головоногих отражается на балансе экосистем, влияя на популяции рыб и беспозвоночных, что подчеркивает их экологическую значимость.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миграции головоногих способствуют перемещению биомассы в океане, поддерживая экологическое равновесие и биогеохимические циклы.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головоногих моллюсков насчитывается по всему миру, что свидетельствует об их широком распространении и значительном биологическом разнообразии.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морские биологические исследования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 около 300 видов осьминогов, 500 кальмаров и каракатиц, а также 5–6 видов наутилусов, головоногие распространены во всех океанах и различных климатических поясах.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 и ловчие щупальца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первыми в животном мире освоили реактивный способ передвижения, а у некоторых видов развились удлинённые щупальца для более эффективного захвата добычи.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защитные и сенсорные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система чернильной защиты и высокоразвитые органы чувств, включая сложные глаза, обеспечивают выживание и адаптацию к различным условиям среды.
</a:t>
            </a:r>
            <a:endParaRPr lang="en-US" sz="1409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функциональные инновации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скандинавской мифологии головоногие представлены легендарным Кракеном, символизирующим опасность и мощь морских глубин.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древнекитайских и японских мифах гигантские осьминоги ассоциировались с таинственными морскими существами, порождающими как страх, так и уважение.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и искусстве XIX-XXI веков кальмары и осьминоги часто выступают символами загадки и силы океана, вдохновляя писателей и художников.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головоногих в мировой культуре и мифологии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годовой вылов головоногих достигает около 3 миллионов тонн, что подчёркивает их важность для пищевой промышленности.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моллюски используются в фармацевтике для получения биологически активных веществ с медицинским потенциалом.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исследованиях головоногие служат модельными организмами в нейробиологии и изучении поведения благодаря развитой нервной системе.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и ткани головоногих применяются в биотехнологии для разработки новых препаратов и материалов.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Практическое, экономическое и научное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промысел и загрязнение океанов значительно сокращают численность головоногих, угрожая устойчивости их популяций и экосистем.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включая редких кальмаров и наутилусов, включены в списки уязвимых, что требует международных программ охраны и мониторинга их состояния.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угрозы и меры охраны головоногих моллюсков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головоногие: ключ к пониманию 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обладают непревзойдённым разнообразием и адаптациями, играя важную экосистемную и научную роль, и остаются объектом современных исследований, открывая новые горизонты в биологии и охране природы.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2026-05-08T02:45:38Z</dcterms:created>
  <dcterms:modified xsi:type="dcterms:W3CDTF">2026-05-08T02:45:38Z</dcterms:modified>
</cp:coreProperties>
</file>