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отправляемся!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Отправляемся в морское приключение!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морю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путешествие похоже на большую дорогу, только вместо светофоров — карта, правила и команда. У каждого рейса есть свой маршрут, остановки и задачи, а на борту важны порядок и безопасность.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27" y="2681667"/>
            <a:ext cx="1700255" cy="17498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9423" y="2681667"/>
            <a:ext cx="1700255" cy="174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354" y="2681667"/>
            <a:ext cx="1699685" cy="174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0088" y="2681667"/>
            <a:ext cx="1700255" cy="174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84513" y="2005013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для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7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Пассажирский лайнер похож на маленький город на воде. В нём путешествуют люди, смотрят в окна на волны и отдыхают в удобных каютах, пока корабль уверенно идёт к новому берегу.
</a:t>
            </a:r>
            <a:endParaRPr lang="en-US" sz="873" dirty="0"/>
          </a:p>
        </p:txBody>
      </p:sp>
      <p:sp>
        <p:nvSpPr>
          <p:cNvPr id="11" name="Text 2"/>
          <p:cNvSpPr txBox="1"/>
          <p:nvPr/>
        </p:nvSpPr>
        <p:spPr>
          <a:xfrm>
            <a:off x="2471410" y="2005013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помощник для груза
</a:t>
            </a:r>
            <a:pPr algn="l" indent="0" marL="0">
              <a:lnSpc>
                <a:spcPct val="100000"/>
              </a:lnSpc>
              <a:buNone/>
            </a:pPr>
            <a:r>
              <a:rPr lang="en-US" sz="7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Грузовой корабль трудится как настоящий морской перевозчик. Он доставляет контейнеры, машины и разные товары, чтобы всё нужное оказалось в порту вовремя.
</a:t>
            </a:r>
            <a:endParaRPr lang="en-US" sz="854" dirty="0"/>
          </a:p>
        </p:txBody>
      </p:sp>
      <p:sp>
        <p:nvSpPr>
          <p:cNvPr id="12" name="Text 3"/>
          <p:cNvSpPr txBox="1"/>
          <p:nvPr/>
        </p:nvSpPr>
        <p:spPr>
          <a:xfrm>
            <a:off x="4573055" y="2005013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Судно для рыбалки
</a:t>
            </a:r>
            <a:pPr algn="l" indent="0" marL="0">
              <a:lnSpc>
                <a:spcPct val="100000"/>
              </a:lnSpc>
              <a:buNone/>
            </a:pPr>
            <a:r>
              <a:rPr lang="en-US" sz="7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Рыболовное судно выходит в море за уловом. На его борту есть оборудование для ловли рыбы, а команда умеет работать быстро и слаженно, даже если вода немного капризничает.
</a:t>
            </a:r>
            <a:endParaRPr lang="en-US" sz="873" dirty="0"/>
          </a:p>
        </p:txBody>
      </p:sp>
      <p:sp>
        <p:nvSpPr>
          <p:cNvPr id="13" name="Text 4"/>
          <p:cNvSpPr txBox="1"/>
          <p:nvPr/>
        </p:nvSpPr>
        <p:spPr>
          <a:xfrm>
            <a:off x="6682075" y="2005013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особого назначения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Спасательный и военный корабли тоже важны на море. Один приходит на помощь, если кто-то в беде, а другой помогает охранять морские пути и порядок.
</a:t>
            </a:r>
            <a:endParaRPr lang="en-US" sz="854" dirty="0"/>
          </a:p>
        </p:txBody>
      </p:sp>
      <p:sp>
        <p:nvSpPr>
          <p:cNvPr id="14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суда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корабль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33400" y="1740787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 — это основа корабля и его главный «костюм». Именно он держит судно на воде и защищает всё, что находится внутри.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33400" y="2318887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Палуба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Палуба — верхняя площадка корабля, где можно ходить и работать. Здесь особенно заметно, как море качает судно и как важно держаться осторожно.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3400" y="2896987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Рубка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Рубка, или мостик, — место, откуда управляют кораблём. Отсюда капитан и штурман видят путь, следят за курсом и принимают решения.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33400" y="3475086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помещения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Каюты и трюм находятся внутри корабля. В каютах отдыхают люди, а в трюме размещают груз, чтобы всё было аккуратно и надёжно.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33400" y="4053185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Мачты, надстройки и огни помогают кораблю быть заметным и удобным для работы. На них размещают оборудование, сигналы и важные устройства.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1" y="3389615"/>
            <a:ext cx="4174164" cy="1610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корабль остаётся на плаву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корпус корабля толкает воду в стороны и помогает судну удерживаться на поверхности. Это похоже на большую лодку, которая распределяет свой вес очень аккуратно.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на борту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Балласт помогает кораблю сохранять устойчивость, как правильно собранный рюкзак. Благодаря ему судно меньше кренится и спокойнее проходит путь по волнам.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38571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Ватерлиния показывает, до какой высоты вода касается борта. По ней моряки понимают, как сильно корабль загружен и ровно ли он стоит.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служит на корабле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799006" y="1813425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на борту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Капитан отвечает за весь корабль и ведёт команду вперёд. Он принимает важные решения, когда нужно выбрать курс, изменить план или позаботиться о людях на борту.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99006" y="2391525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 курс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Штурман прокладывает путь по карте и компасу. Он следит, чтобы корабль шёл туда, куда нужно, и не терял правильное направление среди волн.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99006" y="2969625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команды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Матросы работают на палубе и помогают во многих делах. Они выполняют команды, следят за порядком и делают всё, чтобы корабль был готов к плаванию.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99006" y="3547724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корабля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 присматривает за двигателем и другими важными устройствами. Если мотор работает исправно, корабль может идти уверенно и без лишних остановок.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99006" y="4125823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миром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Радист передаёт сообщения другим судам и на берег. Благодаря связи команда быстро узнаёт важные новости и может попросить помощь, если она понадобится.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без ошибок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06393" y="2223430"/>
            <a:ext cx="409034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показывает стороны света и помогает понять, где север, юг, запад и восток. Без него корабль мог бы легко перепутать направление и отправиться совсем не туда.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572000" y="2223430"/>
            <a:ext cx="409034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Подсказывает дорогу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 море, берег и путь до нужного порта. Вместе с компасом она подсказывает команде, как пройти маршрут спокойно и точно.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на воде и берегу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берегу
</a:t>
            </a:r>
            <a:pPr algn="l" indent="0" marL="0">
              <a:lnSpc>
                <a:spcPct val="100000"/>
              </a:lnSpc>
              <a:buNone/>
            </a:pPr>
            <a:r>
              <a:rPr lang="en-US" sz="29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Маяки стоят у берега и светят далеко в темноте. Их огонь помогает кораблям понять, где суша, а где опасная зона возле берега.
</a:t>
            </a:r>
            <a:endParaRPr lang="en-US" sz="1195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Плавающие 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Буйки плавают на воде и показывают безопасный проход. Они словно яркие помощники, которые подсказывают, где можно идти, а где лучше не приближаться.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суши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помогает увидеть границу между морем и сушей. По ней команда понимает, насколько близко находится берег и куда дальше держать курс.
</a:t>
            </a:r>
            <a:endParaRPr lang="en-US" sz="1048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29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ориентиры работают как дорожные знаки для кораблей. Они помогают не сбиться с пути и спокойно добраться до нужного места.
</a:t>
            </a:r>
            <a:endParaRPr lang="en-US" sz="11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138" y="1842050"/>
            <a:ext cx="2247923" cy="173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Флаги-сигналы
</a:t>
            </a:r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море можно подать знак флагом. Один яркий взмах иногда означает поворот, остановку или просьбу быть внимательнее, поэтому моряки смотрят очень зорко.
</a:t>
            </a:r>
            <a:endParaRPr lang="en-US" sz="984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 свет
</a:t>
            </a:r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Свистки и огни тоже помогают говорить без слов. Короткий звук или световой сигнал быстро привлекает внимание, если нужно предупредить, показать направление или позвать на помощь.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без слов
</a:t>
            </a:r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язык короткий, но понятный тем, кто умеет его читать. На борту и рядом с кораблём важно не пропустить ни одного сигнала, потому что он может быть очень важным.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на море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море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и качка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поднимают и опускают корабль, поэтому путь по морю никогда не бывает совсем ровным. Команда следит за движением судна и помогает всем чувствовать себя спокойно.
</a:t>
            </a:r>
            <a:endParaRPr lang="en-US" sz="996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течение движется в одном направлении, словно невидимая река. Оно может помочь кораблю идти быстрее или, наоборот, потребовать больше времени и внимания.
</a:t>
            </a:r>
            <a:endParaRPr lang="en-US" sz="996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 пути
</a:t>
            </a:r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Попутный ветер может ускорить плавание, а встречный — замедлить его. Поэтому моряки всегда смотрят на погоду заранее и выбирают самый удобный курс.
</a:t>
            </a:r>
            <a:endParaRPr lang="en-US" sz="1131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 переменам
</a:t>
            </a:r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на море меняется быстро, но экипаж готов к сюрпризам. Связь, наблюдение и осторожность помогают кораблю уверенно продолжать путь.
</a:t>
            </a:r>
            <a:endParaRPr lang="en-US" sz="114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Жилет наготове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Спасательный жилет надевают заранее, а не в последнюю минуту. Он помогает держаться на воде и делает человека заметнее для команды, если море вдруг решит пошалить.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 на палубе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палубе нельзя бегать и толкаться: даже маленькая волна может сделать шаг скользким. Спокойные движения помогают всем сохранить равновесие и хорошее настроение.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подходить одному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краю корабля подходят только рядом со взрослыми и по правилам. Так безопаснее смотреть на воду, чайек и далёкий берег, не рискуя потерять опору.
</a:t>
            </a:r>
            <a:endParaRPr lang="en-US" sz="1048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Держимся крепко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поручни держатся крепко, особенно когда палуба покачивается. Это простой морской приём, который помогает стоять уверенно, будто корабль — большая качающаяся площадка.
</a:t>
            </a:r>
            <a:endParaRPr lang="en-US" sz="10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Спасательные средства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393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Для спасения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Шлюпка и спасательный плот нужны тогда, когда корабль должен быстро и организованно покинуть люди. Это не обычные лодки, а специальные помощники для тревожной ситуации.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428578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Свой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человека на спасательном средстве есть своё место и порядок посадки. Команда действует спокойно, чтобы никто не перепутался и все оказались в безопасности.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550762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Запас на борту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борту таких средств лежат нужные вещи: запас воды, сигнальные предметы и другое оборудование. Всё это помогает дождаться помощи и не растеряться в море.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порта до 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подготовки в порту до подхода к берегу: каждый этап помогает кораблю идти спокойно и по порядку.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 море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Чайки над волнами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водой часто кружат чайки. Они словно проверяют, всё ли в порядке на морской дороге, и сопровождают корабль своим громким белым эскортом.
</a:t>
            </a:r>
            <a:endParaRPr lang="en-US" sz="1049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Дельфины-попутчики
</a:t>
            </a:r>
            <a:pPr algn="l" indent="0" marL="0">
              <a:lnSpc>
                <a:spcPct val="100000"/>
              </a:lnSpc>
              <a:buNone/>
            </a:pPr>
            <a:r>
              <a:rPr lang="en-US" sz="28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с кораблём появляются дельфины. Их быстрые прыжки выглядят как весёлая игра, и кажется, будто море тоже улыбается.
</a:t>
            </a:r>
            <a:endParaRPr lang="en-US" sz="1150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на воде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солнечный день на поверхности воды можно заметить блестящие дорожки. Они меняются каждую минуту, потому что волны и свет не любят стоять на месте.
</a:t>
            </a:r>
            <a:endParaRPr lang="en-US" sz="1048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вдали
</a:t>
            </a:r>
            <a:pPr algn="l" indent="0" marL="0">
              <a:lnSpc>
                <a:spcPct val="100000"/>
              </a:lnSpc>
              <a:buNone/>
            </a:pPr>
            <a:r>
              <a:rPr lang="en-US" sz="27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вдали виднеются острова или берега. Они помогают понять, куда ведёт путь, и делают морской пейзаж похожим на настоящую карту.
</a:t>
            </a:r>
            <a:endParaRPr lang="en-US" sz="11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167" y="2832625"/>
            <a:ext cx="2248066" cy="170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 расписанию
</a:t>
            </a:r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 судне начинается рано: кто-то идёт на вахту, кто-то проверяет приборы, а на камбузе уже пахнет завтраком. Здесь всё работает по расписанию, чтобы корабль не спешил и не ленился.
</a:t>
            </a:r>
            <a:endParaRPr lang="en-US" sz="984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Каюта для 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каюте удобно отдыхать после дежурства. Там есть место для сна, аккуратные полки и личные вещи, а за дверью слышен ровный морской шум, похожий на тихую колыбельную.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на камбузе
</a:t>
            </a:r>
            <a:pPr algn="l" indent="0" marL="0">
              <a:lnSpc>
                <a:spcPct val="100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камбузе кипит совсем не море, а обед. Моряки собираются вместе, обмениваются новостями и набираются сил, потому что хорошая еда на корабле — почти как дополнительный ветер в парус.
</a:t>
            </a:r>
            <a:endParaRPr lang="en-US" sz="983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судне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1" y="3389615"/>
            <a:ext cx="4174164" cy="1610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двигает корабль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Двигатель и винт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теплоходе или другом моторном судне двигатель вращает вал, а винт под водой толкает корабль вперёд. Это похоже на сильную руку, которая осторожно двигает лодку по воде.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Скрытая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Винт крутится быстро, как большой подводный пропеллер. Он не виден с палубы, но именно его работа помогает кораблю набирать ход и держать направление.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38571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Помощь ветра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парусника другой способ движения: ветер наполняет паруса и помогает кораблю скользить по морю. Чем удачнее пойман ветер, тем увереннее идёт судно.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 позади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 после шторма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волны стихли, команда продолжила путь без суеты. Все внимательно слушали капитана и действовали вместе, поэтому корабль быстро вернул спокойный ход.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Жилеты не снимают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Спасательные жилеты остались на каждом, кто был на палубе. Они напомнили, что даже после опасности правила не отменяются и шутить с морем не стоит.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Держимся за поручни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Поручни снова стали лучшими друзьями пассажиров и матросов. Держаться за них — простая привычка, которая помогает чувствовать себя уверенно, даже если палуба слегка покачивается.
</a:t>
            </a:r>
            <a:endParaRPr lang="en-US" sz="1048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 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 закончился, но урок остался: дружная команда и спокойные действия важнее паники. Именно так корабль проходит испытания и продолжает путь к цели.
</a:t>
            </a:r>
            <a:endParaRPr lang="en-US" sz="10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085358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Где рубка?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Рубка находится наверху корабля. Именно оттуда капитан и его помощники наблюдают за дорогой по морю и принимают важные решения.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2054917" y="2085358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Кто строит курс?
</a:t>
            </a:r>
            <a:pPr algn="l" indent="0" marL="0">
              <a:lnSpc>
                <a:spcPct val="100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строит штурман. Он смотрит на карту, компас и ориентиры, чтобы корабль шёл туда, куда нужно, а не отправлялся в морские приключения без плана.
</a:t>
            </a:r>
            <a:endParaRPr lang="en-US" sz="1084" dirty="0"/>
          </a:p>
        </p:txBody>
      </p:sp>
      <p:sp>
        <p:nvSpPr>
          <p:cNvPr id="12" name="Text 3"/>
          <p:cNvSpPr txBox="1"/>
          <p:nvPr/>
        </p:nvSpPr>
        <p:spPr>
          <a:xfrm>
            <a:off x="3803440" y="2085358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Что показывает компас?
</a:t>
            </a:r>
            <a:pPr algn="l" indent="0" marL="0">
              <a:lnSpc>
                <a:spcPct val="100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показывает стороны света: север, юг, запад и восток. Благодаря ему команда понимает, в какую сторону движется корабль.
</a:t>
            </a:r>
            <a:endParaRPr lang="en-US" sz="1091" dirty="0"/>
          </a:p>
        </p:txBody>
      </p:sp>
      <p:sp>
        <p:nvSpPr>
          <p:cNvPr id="13" name="Text 4"/>
          <p:cNvSpPr txBox="1"/>
          <p:nvPr/>
        </p:nvSpPr>
        <p:spPr>
          <a:xfrm>
            <a:off x="5551962" y="2085358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Зачем жилет?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Спасательный жилет помогает держаться на воде и делает человека заметнее. Он нужен, чтобы на корабле было безопаснее, если случится тревога.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300482" y="2085358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Какой корабль везёт груз?
</a:t>
            </a:r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 перевозит грузовой корабль. Он создан для контейнеров, машин, ящиков и других полезных вещей, которые нужно доставить в порт.
</a:t>
            </a:r>
            <a:endParaRPr lang="en-US" sz="1056" dirty="0"/>
          </a:p>
        </p:txBody>
      </p:sp>
      <p:sp>
        <p:nvSpPr>
          <p:cNvPr id="15" name="Text 6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викторина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запомнили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корабля
</a:t>
            </a:r>
            <a:pPr algn="l" indent="0" marL="0">
              <a:lnSpc>
                <a:spcPct val="100000"/>
              </a:lnSpc>
              <a:buNone/>
            </a:pPr>
            <a:r>
              <a:rPr lang="en-US" sz="27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узнали, что корабль состоит из корпуса, палубы, рубки и других частей. Каждая из них работает как деталь большого морского механизма.
</a:t>
            </a:r>
            <a:endParaRPr lang="en-US" sz="1089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на борту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борту трудятся капитан, штурман, матросы и механик. Без их слаженной работы корабль не смог бы спокойно идти по маршруту и выполнять свои задачи.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путь
</a:t>
            </a:r>
            <a:pPr algn="l" indent="0" marL="0">
              <a:lnSpc>
                <a:spcPct val="100000"/>
              </a:lnSpc>
              <a:buNone/>
            </a:pPr>
            <a:r>
              <a:rPr lang="en-US" sz="28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Компас, карта, маяки и буи помогают не потеряться в море. Это настоящие морские подсказки, которые ведут корабль к нужному берегу.
</a:t>
            </a:r>
            <a:endParaRPr lang="en-US" sz="1119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чудеса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 море всегда на первом месте: жилет, поручни и спокойные правила защищают людей. А само море дарит птиц, волны, свет и новые открытия.
</a:t>
            </a:r>
            <a:endParaRPr lang="en-US" sz="10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плавание завершилось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познакомились с кораблём, его командой и морскими правилами. Теперь ясно: в путешествии важны крепкий корпус, точный курс, внимательность и спокойствие. Море умеет удивлять, если слушать его по-настоящему.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2026-07-25T20:30:39Z</dcterms:created>
  <dcterms:modified xsi:type="dcterms:W3CDTF">2026-07-25T20:30:39Z</dcterms:modified>
</cp:coreProperties>
</file>