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задачи образования для успешной карьеры и личностного развития молодых людей XXI века.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университетское образование и профессиональное обучение: основные направления
</a:t>
            </a:r>
            <a:endParaRPr lang="en-US" sz="216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система образования развивалась от университетов XIII века до массового высшего образования XIX–XX веков. Возникли профессиональные колледжи и технические училища, адаптируясь к потребностям индустриализации и научно-технического прогресса.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формирования современной образовательной системы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университетских программ в России и за рубежом
</a:t>
            </a:r>
            <a:endParaRPr lang="en-US" sz="216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Аспирантура длится более трех лет и ориентирована на подготовку исследователей и преподавателей для академической деятельности.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Магистратура обычно занимает два года и направлена на углубленное изучение специальности и научные исследования.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Бакалавриат длится четыре года и является основным этапом высшего образования для получения базовых знаний и компетенций.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организованы по факультетам и кафедрам, активны программы обменов Erasmus+ и получение двойных дипломов с зарубежными вузами.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Дуальное обучение: теория и практика в равной мере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Дуальное обучение сочетает учебу в колледже с работой на предприятии, что обеспечивает практические навыки одновременно с теоретическими знаниями. Такая модель укрепляет связь образования и рынка труда.
</a:t>
            </a:r>
            <a:endParaRPr lang="en-US" sz="971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Стажировки и apprenticeship как шаг к 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стажировок позволяют студентам получать опыт в реальных условиях работы. Apprenticeship включает длительное сопровождение наставником и эффективное освоение профессии.
</a:t>
            </a:r>
            <a:endParaRPr lang="en-US" sz="1044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Краткосрочные курсы и программы повышения квалификации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курсы предлагают быстрое обновление навыков и переквалификацию, востребованы сертифицированные программы, позволяющие гибко адаптироваться к изменениям рынка и технологий.
</a:t>
            </a:r>
            <a:endParaRPr lang="en-US" sz="971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форматы профессионального обучения
</a:t>
            </a:r>
            <a:endParaRPr lang="en-US" sz="20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высшего образования для старшеклассников
</a:t>
            </a:r>
            <a:endParaRPr lang="en-US" sz="216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Выпускники вузов получают значительно лучшие перспективы трудоустройства и уровень дохода, согласно данным Минобрнауки РФ.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способствует развитию межкультурных коммуникаций и умению работать в международных командах.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 расширяет кругозор, развивает критическое мышление и навыки самостоятельного анализа информации.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48489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9120" y="1022065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37399"/>
            <a:ext cx="249000" cy="2213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57990"/>
            <a:ext cx="249000" cy="199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академического и профессионального образования
</a:t>
            </a:r>
            <a:endParaRPr lang="en-US" sz="1945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и естественнонаучные специальности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машиностроение, энергетику, химию и физику, обеспечивающие фундаментальные знания и практические навыки.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Гуманитарные науки и экономика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Направления, формирующие критическое мышление, управление и понимание социальных процессов.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 биотехнологические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Ориентированы на подготовку специалистов здравоохранения и развитие инновационных научных областей.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технологии и менеджмент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востребованные области с акцентом на программирование, управление проектами и цифровую трансформацию.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116746"/>
            <a:ext cx="4014300" cy="145223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университетского и профессионального образования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разных видов образования, влияющие на выбор старшеклассников.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 предоставляет широкую академическую базу, колледжи — быстрое профессиональное погружение.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Минобрнауки РФ, 2023
</a:t>
            </a:r>
            <a:endParaRPr lang="en-US" sz="6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онлайн-курсы — доступ к знаниям без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MOOCs позволяют получать качественное образование из любой точки мира, облегчая доступ и делая обучение гибким и адаптированным к личным потребностям.
</a:t>
            </a:r>
            <a:endParaRPr lang="en-US" sz="983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Гибридные и дистанционные форматы обучения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очных и онлайн-занятий способствует удобству учащихся и адаптации учебных программ к современным реалиям.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и персонализация образовательных траекторий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ИИ помогают строить индивидуальные маршруты обучения, учитывая способности и интересы студентов для максимальной эффективности.
</a:t>
            </a:r>
            <a:endParaRPr lang="en-US" sz="971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влияние цифровых технологий на образование
</a:t>
            </a:r>
            <a:endParaRPr lang="en-US" sz="20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трудоустройства выпускников (2010–2023)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рост наблюдается в технических и IT-специальностях, обеспечивая лидирующие показатели занятости.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труда положительно реагирует на технические специализации, в то время как гуманитарные направления сталкиваются с трудностями.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Минобрнауки РФ, 2023
</a:t>
            </a:r>
            <a:endParaRPr lang="en-US" sz="6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практики и стажировок в вузах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Факультативные стажировки предлагают дополнительный опыт и возможность углубленной подготовки по выбранной специальности.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Обязательные учебные и производственные практики позволяют применять полученные знания в реальных условиях.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стажировки у работодателей помогают сформировать профессиональные связи и создать конкурентоспособное портфолио.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итогам практики часто открываются перспективы трудоустройства или рекомендации для будущей карьеры.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образовательные программы и обмены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студентов в международных проектах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студенты регулярно принимают участие в международных конференциях, стажировках и научных проектах, что расширяет их профессиональные горизонты и межкультурное взаимодействие. Такие возможности создают условия для личностного и профессионального роста.
</a:t>
            </a:r>
            <a:endParaRPr lang="en-US" sz="98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 языковой подготовке и программы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участия в программах обмена, таких как Erasmus+, DAAD и Fulbright, владение английским языком является обязательным. Это обеспечивает успешную адаптацию и коммуникацию в зарубежной образовательной среде.
</a:t>
            </a:r>
            <a:endParaRPr lang="en-US" sz="10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профессионального образования в России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дуального образования и развитие колледжей при вузах способствуют гармоничному сочетанию теоретической подготовки и практического опыта.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программ с уклоном на практические навыки становится приоритетом для подготовки специалистов, отвечающих требованиям быстро меняющегося рынка труда.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коротким интенсивным курсам и постоянному повышению квалификации, обеспечивающим актуальность знаний у профессионалов.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образовательного маршрута после школы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для осознанного выбора образования с учетом персональных и рыночных факторов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вузов в развитии науки и инноваций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Студенты вовлекаются в совместные проекты с предприятиями, что стимулирует создание инновационных продуктов и практическое применение научных знаний.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активно участвуют в передовых исследованиях, включая искусственный интеллект, биомедицину и экологические технологии, формируя научный потенциал страны.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учебные заведения организуют научные общества и стартап-инкубаторы, способствуя развитию исследовательской активности и предпринимательских инициатив среди студентов.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качества вузовского образования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трудоустройства выпускников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трудоустройства отражает эффективность образовательных программ и их соответствие требованиям рынка труда. Университеты с высоким уровнем трудоустройства пользуются большим доверием со стороны абитуриентов и работодателей.
</a:t>
            </a:r>
            <a:endParaRPr lang="en-US" sz="906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в международных рейтингах и конкурсах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вузов в мировых рейтингах и успешные выступления студентов на международных олимпиадах свидетельствуют о высоком уровне подготовки и конкурентоспособности учебных заведений на глобальном уровне.
</a:t>
            </a:r>
            <a:endParaRPr lang="en-US" sz="97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вызовы университетов и колледжей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Теоретическая перегруженность зачастую затрудняет усвоение материала и применение знаний на практике, снижая мотивацию студентов.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Устаревшие учебные программы и дефицит практических занятий снижают актуальность подготовки и затрудняют адаптацию выпускников на рынке труда.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значительные различия в качестве образования между столичными вузами и региональными колледжами, что влияет на равенство возможностей обучающихся.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постоянного обновления компетенций и развитие мягких навыков становятся критичными вызовами в условиях быстрого развития технологий и требований работодателей.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3273" y="950175"/>
            <a:ext cx="6917455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доходов выпускников по специализациям (Россия, 2023)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заработная плата выпускников варьируется в зависимости от специализации, отражая востребованность и уровень развития отраслей экономики.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декабрь 2023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IT-сфера стабильно лидирует по уровню заработной платы, что подчеркивает высокий спрос на специалистов в данной области.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популярности дистанционного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Онлайн-курсы и платформы, такие как Coursera и Stepik, обеспечивают доступ к качественному обучению для широкой аудитории, гибко адаптируя образовательный процесс под индивидуальные потребности.
</a:t>
            </a:r>
            <a:endParaRPr lang="en-US" sz="893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Персонализированные и адаптивные учебные траектории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на базе искусственного интеллекта анализируют уровень знаний студентов и предлагают оптимальное содержание, что повышает эффективность обучения и мотивацию.
</a:t>
            </a:r>
            <a:endParaRPr lang="en-US" sz="912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геймификации и VR/AR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элементы и виртуальная реальность вовлекают студентов в образовательный процесс, способствуют лучшему запоминанию материала и развитию практических навыков.
</a:t>
            </a:r>
            <a:endParaRPr lang="en-US" sz="981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EdTech и современные цифровые платформы в обучении
</a:t>
            </a:r>
            <a:endParaRPr lang="en-US" sz="20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Soft skills: неотъемлемая часть современного образования
</a:t>
            </a:r>
            <a:endParaRPr lang="en-US" sz="216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Креативность и эмоциональный интеллект помогают находить нестандартные решения и строить конструктивные взаимоотношения с окружающими.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soft skills в образовательные программы посредством дебатов, презентаций и проектной деятельности формирует уверенное и ответственное поколение специалистов.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умений работы в команде и эффективной коммуникации усиливает профессиональные возможности и способствует успешной адаптации в коллективе.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профессиональное развитие — ключ к успешному будущему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подход к образованию с интеграцией цифровых технологий и soft skills обеспечивает молодежи конкурентоспособность и адаптивность в современном мире труда.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2026-05-07T21:37:03Z</dcterms:created>
  <dcterms:modified xsi:type="dcterms:W3CDTF">2026-05-07T21:37:03Z</dcterms:modified>
</cp:coreProperties>
</file>