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о доме, семье и том, где по-настоящему хорошо.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East or West — Home is best
</a:t>
            </a:r>
            <a:endParaRPr lang="en-US" sz="318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237" y="720000"/>
            <a:ext cx="3609375" cy="360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как ключ к культуре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 — это короткое устойчивое выражение с жизненным смыслом. Фраза «East or West — Home is best» учит языку и помогает понять, почему дом, семья и привычная среда важны людям в разных странах.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East и West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East и West буквально означают «восток» и «запад». В пословице они не называют конкретные страны, а говорят о любых далёких местах и больших расстояниях.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Home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переводится как «дом», но в этой фразе оно значит больше, чем здание. Это место, где человек чувствует себя привычно, спокойно и по-настоящему своим.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best означает «лучший» или «лучше всего». Вместе слова создают сравнение: где бы человек ни был, родной дом остаётся самым ценным местом.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Дословно и образно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семиклассника важно увидеть разницу между прямым переводом и переносным смыслом. Пословица звучит просто, но выражает очень глубокую мысль о привязанности к дому.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 East, West, Home и best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7089" y="1231050"/>
            <a:ext cx="2703723" cy="269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 повседневной жизни школьника
</a:t>
            </a:r>
            <a:endParaRPr lang="en-US" sz="2575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школьник делает уроки, готовит портфель и хранит тетради, учебники и другие вещи в привычном порядке. Это помогает не терять время и чувствовать уверенность.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492594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после дня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дом становится местом, где можно снять усталость, поесть, переодеться и спокойно восстановить силы. Именно здесь особенно заметен комфорт привычной обстановки.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55800" y="3436468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комната или уголок дают возможность побыть одному, послушать музыку, почитать или просто отдохнуть. Для подростка это важная часть самостоятельности.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связан не только с вещами, но и с людьми. Разговоры с родителями, братьями, сёстрами и бабушками делают повседневную жизнь теплее и спокойнее.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фотографии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предметы, снимки и памятные мелочи помогают чувствовать связь с близкими. Они напоминают, что дом хранит личные истории и важные моменты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связано со словом Home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Ассоциации показывают, что слово home воспринимается не только как место, но и как опыт отношений, привычек и личных воспоминаний.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связи — семья и безопасность; именно они делают дом главным источником уюта и доверия.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презентации, тематическое обобщение для урока английского языка, 2025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людям нравится возвращаться домой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5810" y="2359850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Привычная обстановка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всё знакомо: где лежат вещи, как устроена комната и что происходит в течение дня. Это уменьшает напряжение и помогает быстрее расслабиться после школы или поездки.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0572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 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насыщенного дня человеку часто нужны тишина, отдых и отсутствие лишней спешки. Дом даёт возможность восстановить силы и побыть в спокойной атмосфере.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531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близких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Возвращаясь домой, подросток знает, что его ждут и понимают. Разговор с семьёй, помощь и внимание близких создают чувство защищённости и уверенности.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006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 себя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легче сосредоточиться на своих мыслях, занятиях и любимых делах. Привычная комната и личное пространство особенно важны в возрасте 11–13 лет.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пословицы в разных языках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разных народов есть похожие выражения о ценности дома и привычной среды.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 по-разному звучат, но мысль одна: дом связан с комфортом, близкими людьми и чувством принадлежности.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пословицы и устойчивые выражения в английском, русском, испанском и французском языках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 часть понятия Home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77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 — это люди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home часто означает не только место, но и людей, которые живут вместе. Без заботы и внимания дом теряет свою теплоту.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18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ужин, разговоры, помощь с уроками и домашние обязанности делают жизнь семьи более дружной. Такие привычки создают доверие и взаимопонимание.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семейные правила и маленькие обычаи помогают почувствовать устойчивость. Они напоминают, что дом — это часть личной истории человека.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в семье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подростка дом — место, где учатся ответственности, уважению и заботе о других. Здесь формируется чувство принадлежности и уверенность в себе.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чувство дома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из повседневных привычек рождается ощущение, что дом — лучшее место.
</a:t>
            </a:r>
            <a:endParaRPr lang="en-US" sz="8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 книгах и историях на английском языке
</a:t>
            </a:r>
            <a:endParaRPr lang="en-US" sz="285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 начало путешествия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детских историях герой уходит из дома, чтобы узнать мир, а потом возвращается другим человеком. Дом в таких сюжетах становится точкой старта и финалом пути. Именно поэтому слова home и house часто звучат как символы безопасности и тепла.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 нужно защищать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литературе потеря дома обычно означает не только переезд, но и испытание для семьи. Герой сталкивается с трудностями, пока не находит опору в близких людях и памяти о родном месте.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квартира и семейный очаг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дом в городе может выглядеть уютно, если в нём есть забота и привычные вещи. В рассказах и сказках такие детали, как room, family, neighbour и cosy, помогают создать ощущение живого, тёплого пространства.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путешествие: что ценится больше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дарит яркие эмоции, но они быстро сменяются усталостью; дома человек дольше сохраняет спокойствие и восстанавливает силы.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диаграмме видно: новизна важна в поездке, а для устойчивого комфорта и безопасности дом заметно сильнее.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00" y="1451264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476" y="1476397"/>
            <a:ext cx="700800" cy="622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314" y="1476397"/>
            <a:ext cx="700800" cy="622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3152" y="1507544"/>
            <a:ext cx="700800" cy="560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5588" y="1451264"/>
            <a:ext cx="50490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особенно чувствуешь ценность дома
</a:t>
            </a:r>
            <a:endParaRPr lang="en-US" sz="2150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болеет, дома легче отдыхать, соблюдать режим и чувствовать заботу близких. Тишина, тёплая еда и привычная обстановка помогают быстрее восстановиться и набраться сил.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переезда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смене места жительства особенно заметно, как важны знакомые вещи и семейные привычки. Именно они помогают почувствовать, что рядом есть надёжная опора и свой уголок.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человеку хочется побыть одному, закрыть дверь комнаты и сосредоточиться на себе. Дом даёт такое пространство, где можно собраться с мыслями и восстановить внутреннее равновесие.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сложные моменты важнее всего внимание семьи. Разговор, совет или простое присутствие близких делают дом местом, где легче переживать трудности и чувствовать уверенность.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трудного дня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контрольной, тренировки или насыщенного расписания дом становится местом, где можно выдохнуть. Здесь не нужно спешить, и появляется время спокойно переключиться на отдых.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дом даёт человеку и что требует от него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не только защищает и поддерживает, но и нуждается в заботе. Таблица показывает, что уют создаётся общими усилиями семьи.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даёт человеку спокойствие и опору, а взамен требует ответственности, аккуратности и уважительного отношения всех членов семьи.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7089" y="1231050"/>
            <a:ext cx="2703723" cy="269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глазами семиклассника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письменным столом ученик готовит домашнее задание, читает учебник и проверяет тетради. Здесь важны desk, notebook и lamp, потому что они помогают сосредоточиться и не отвлекаться.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дома можно снять рюкзак, переодеться и спокойно отдохнуть. Знакомая обстановка помогает быстро переключиться с уроков на личное время и восстановить силы для нового дня.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 — это место, где подросток говорит с родителями, делится новостями и чувствует внимание. Семейное фото на полке напоминает о поддержке, традициях и общих воспоминаниях.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комната или уголок дома важны, потому что там можно быть собой. Любимые вещи, книги и телефон делают пространство удобным, а привычки — спокойными и понятными.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дом уютнее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повседневные привычки семьи создают комфорт и ощущение дома.
</a:t>
            </a:r>
            <a:endParaRPr lang="en-US" sz="8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 слышат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мнение ребёнка учитывают, он чувствует уважение и значимость. В такой атмосфере легче говорить о своих мыслях, просить помощи и спокойно обсуждать даже сложные вопросы.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 ждут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Ощущение, что дома тебя ждут после школы или поездки, делает возвращение радостным. Это простое чувство создаёт уверенность и помогает быстрее забыть усталость и напряжение.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доверяют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показывает, что подростку дают больше самостоятельности и ответственности. Когда ему доверяют, он начинает внимательнее относиться к своим делам, вещам и обещаниям.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хранит семейные традиции, истории и воспоминания, поэтому становится внутренней поддержкой. Перед проверочными работами и новыми задачами это особенно помогает собраться и не бояться трудностей.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принадлежности к дому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без домашней опоры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привычная среда исчезает, человеку сложнее сохранять свой ритм, даже если вокруг много новых впечатлений и событий.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дом укрепляет не только настроение, но и чувство устойчивости, которое возвращается вместе с привычной средой.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пословица остаётся актуальной сегодня
</a:t>
            </a:r>
            <a:endParaRPr lang="en-US" sz="2102" dirty="0"/>
          </a:p>
        </p:txBody>
      </p:sp>
      <p:sp>
        <p:nvSpPr>
          <p:cNvPr id="10" name="Text 2"/>
          <p:cNvSpPr txBox="1"/>
          <p:nvPr/>
        </p:nvSpPr>
        <p:spPr>
          <a:xfrm>
            <a:off x="35577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стала мобильнее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школьники часто ездят на кружки, в гости, на соревнования и экскурсии. Чем больше перемен и впечатлений, тем сильнее ценится место, где всё знакомо и спокойно.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18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помогает отдыхать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уроков, секций и общения в интернете ребёнку нужно время без спешки. Дом даёт возможность выспаться, восстановить силы и вернуться к делам с новой энергией.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предсказуемость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насыщенном дне особенно важны привычные правила, порядок и понятный распорядок. Дом создаёт такую предсказуемость, поэтому помогает чувствовать себя увереннее и спокойнее.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 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способы общения меняются, но потребность в тепле, поддержке и безопасности остаётся. Поэтому старая пословица легко понимается и сегодня, даже без особых пояснений.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идея в разных домах и странах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4925" y="19708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 городе, дом в деревне и дом у моря выглядят по-разному, но это не меняет главного. В любом месте человеку важны близкие люди, покой и привычная среда.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222392" y="19816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 страны, люди узнают в слове home место, где их ждут и понимают. Именно поэтому пословица звучит близко и понятно для многих культур.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9857" y="1961552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дома могут быть большими или маленькими, простыми или красивыми, но ценность остаётся одинаковой. Дом связан с личной историей, семьёй и ощущением, что ты на своём 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 — это не место, а чувство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напоминает: дом важен теплом, заботой и близкими людьми. Где бы человек ни был, он сильнее всего ценит то место, где его понимают, ждут и поддерживают.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2026-05-30T23:27:14Z</dcterms:created>
  <dcterms:modified xsi:type="dcterms:W3CDTF">2026-05-30T23:27:14Z</dcterms:modified>
</cp:coreProperties>
</file>