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Данте: смелость изобретения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аду, чистилищу и раю, где личная судьба становится великим искусством.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Данте: время конфликтов и перемен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жил в раздробленной Италии, где города-государства спорили за власть, а Флоренция переживала острые политические столкновения. Изгнание сделало его взгляд на мир личным, а эпоха — особенно переходной между средневековой традицией и новым интересом к человеку.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замысел поэмы был смелым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выбрал не латынь, а живой тосканский язык, понятный не только ученым, но и более широкому кругу читателей. Это делало высокую поэзию ближе к реальной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рядом с библейскими и мифологическими образами появляются современники автора, политические соперники, друзья и враги. Такой выбор превращает загробный путь в разговор о конкретной истории.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сюжет у Данте связан с личной болью изгнания и гражданской позицией. Поэтому произведение звучит не как отвлеченное наставление, а как очень человеческий и смелый текст.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 наказаний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части поэмы Данте показывает мир, где каждый грех имеет свой предел и свою цену. Читатель видит не хаос, а строгую систему, в которой поступок всегда получает ответ.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Ад: путь через грех и последствия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очищению и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Чистилище и Раю тон меняется: путь становится трудом, надеждой и просветлением. Это уже не только рассказ о наказании, а история внутреннего роста и духовного подъема.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Данте построить поэму как продуманное целое, где форма поддерживает смысл и запоминается читателю.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организация «Божественной комедии»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симметрия создает ощущение порядка, полноты и движения вверх от земного мира к духовной ясности.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поэмы Данте Алигьери «Божественная комедия»; общеизвестные сведения о композиции произведения.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жанра и замысла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одновременно похожа на приключенческий рассказ, философское размышление и нравственное наставление. Из-за этого загробный мир у Данте воспринимается как модель всей человеческой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встреча героя не просто двигает сюжет, а помогает понять последствия выбора. Так произведение превращается в разговор о справедливости, истине и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автора в том, что он делает высокую тему близкой человеку. Вместо отвлеченной схемы появляется живой опыт страха, ошибки, поиска и духовного спасения.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соединяет личный путь с общими вопросами веры и надежды. Читатель следит не только за дорогой героя, но и за его внутренним изменением.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через которые Данте делает поэму личной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Данте в роли путника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поэмы — сам Данте, потерявшийся в темном лесу и ищущий выход. Его путь начинается со страха и неуверенности, но постепенно он учится понимать увиденное. Благодаря этому читатель следит не только за событиями, но и за внутренним взрослением героя.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как голос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сопровождает Данте через трудные и опасные места. Он объясняет, направляет и удерживает героя от ошибки, словно учитель. В его образе соединяются знание, рассудок и спокойная сила, необходимая для пути через испытания.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как свет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появляется как образ духовной поддержки и надежды. Она ведет героя дальше, когда одного разума уже недостаточно. Ее присутствие делает финальный путь к Раю не холодным уроком, а встречей со светом, верой и милосердием.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темного леса к Раю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переходов в сюжете «Божественной комедии»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принцип контрапассо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 по смыслу поступка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аду наказание не случайно: оно напоминает сам грех. Такая связь помогает сразу увидеть нравственный смысл эпизода и понять, почему Данте считает справедливость неотвратимой.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Грех становится заметным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Контрапассо делает вину наглядной: человек как будто сталкивается с отражением своего поступка. Благодаря этому читатель не просто слышит о наказании, а видит его логику и смысл.
</a:t>
            </a:r>
            <a:endParaRPr lang="en-US" sz="896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показывает, что зло не исчезает без последствий. Каждый персонаж отвечает за свой выбор, а поэма учит замечать связь между поступком, характером и итогом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поэмы помогают Данте раскрыть разные стороны человека: разум, любовь, гордость, стремление к знанию и власть страсти.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героев Данте показывает, что человеческий характер складывается из разных сил: одни ведут вверх, другие уводят к ошибке.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Данте Алигьери; литературные характеристики персонажей произведения.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Тосканская речь стала языком высокой поэзии и показала, что философские идеи можно выражать понятно и выразительно.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комедия»; история итальянского литературного языка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великих авторов — Данте, Петрарка и Боккаччо — помогли сделать народную речь основой итальянской литературы.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поэмы не только описывает новый мир, но и меняет интонацию речи, темп и образность.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тона в трех частях поэмы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мрачного напряжения к свету и гармонии — так Данте показывает внутреннее движение героя к прозрению.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поэмы «Божественная комедия»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в поэме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вода, звезды и тьма повторяются в поэме как понятные каждому знаки. Через них Данте показывает наказание, очищение, надежду и потерянность без длинных объяснений.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Лестницы, свет и движение вверх помогают почувствовать путь героя не только глазами, но и сердцем. Символы делают сложные мысли о совести и выборе наглядными и запоминающимися.
</a:t>
            </a:r>
            <a:endParaRPr lang="en-US" sz="89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идеи в «Комедии»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1302 — изгнание из Флоренции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теряет родной город и становится политическим изгнанником. Личный опыт утраты делает его размышления о власти и справедливости особенно острыми.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изгнания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скитаний по Италии он работает над поэмой и наблюдает конфликты между городами, партиями и влиятельными семьями.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современников в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«Комедии» появляются реальные исторические лица. Данте оценивает их поступки не как летописец, а как судья совести.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превращается в разговор о том, какой должна быть честная власть и почему гражданская ответственность важна не меньше личной веры.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объединяет разные пласты культуры и личного опыта. Это делает её одновременно духовной, исторической и художественной.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Данте соединил в одном произведении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частей складывается не просто сюжет о загробном мире, а цельная картина эпохи и человека в ней.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Данте создал новое художественное произведение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традиция, личный опыт и поэтическая форма объединились в «Божественной комедии».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понятна и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легко узнать знакомые переживания: страх ошибки, давление чужого мнения, борьбу между правильным и удобным выбором, а также надежду начать заново.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поступки имеют последствия, а дружба и авторитет не всегда ведут в верную сторону. Это делает историю особенно полезной для размышления.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Данте знакомит с эпохой Средневековья через яркие образы и сильные сцены. Поэтому произведение одновременно увлекает и учит понимать литературу глубже.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Данте переходят из книги в картины, музыку, театр и новые переводы, поэтому поэма живёт не только на уроке литературы.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Данте на культуру разных эпох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не исчезает: каждое время находит в Данте свои вопросы и свои ответы.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рецепции «Божественной комедии» в европейской культуре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чем состоит смелость изобретения Данте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не побоялся соединить строгие религиозные представления с личной болью изгнания. Благодаря этому поэма стала не отвлечённой схемой, а живой историей человека и его выбора.
</a:t>
            </a:r>
            <a:endParaRPr lang="en-US" sz="90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взял известные средневековые идеи, но передал их новым языком, через яркие сцены и точную композицию. Так традиция превратилась в настоящее художественное открытие.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Данте остается великим новатором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показал, что поэма может быть и личной, и философской, и очень точной по построению. Его «Комедия» открыла новые возможности литературы и осталась живой до наших дней.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2026-05-23T02:12:58Z</dcterms:created>
  <dcterms:modified xsi:type="dcterms:W3CDTF">2026-05-23T02:12:58Z</dcterms:modified>
</cp:coreProperties>
</file>