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of Interest: why they matter in English lessons
</a:t>
            </a:r>
            <a:endParaRPr lang="en-US" sz="246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достопримечательностях, путешествиях и любимых местах на английском.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of interest — это достопримечательности и интересные места: музеи, парки, замки, площади, памятники, мосты и природные объекты. В этой теме часто встречаются слова tourist, visitor, landmark и sightseeing.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places of interest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Eiffel Tower: a famous landmark in Paris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 стоит в Париже, столице Франции, и давно стала одним из самых узнаваемых символов города. Её часто изображают на открытках, сувенирах и учебных плакатах.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Башню построили к Всемирной выставке 1889 года. Она показывает, как инженерная идея может превратиться в объект, который знает весь мир и изучают на уроках английского.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башни составляет около 330 метров, поэтому её хорошо видно из разных районов города. Это делает её удобным ориентиром для туристов и фотографов.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Эйфелевой башни ученики учатся описывать место простыми фразами: where it is, what it looks like and why people visit it.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Great Wall of China: a huge historical site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Известный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 — один из самых известных исторических объектов в мире. Она сразу вызывает интерес, потому что связана с древней историей и большим масштабом строительства.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Длина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участки стены тянутся на тысячи километров, а общая протяжённость превышает 21 000 километров. Такой размер помогает понять, насколько серьёзной была её оборонительная роль.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Значение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строилась много веков и теперь напоминает о труде людей прошлого. Она показывает, как в истории создавались огромные защитные сооружения и почему они важны для 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достопримечательностей для школьного курса English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показывает, какие типы достопримечательностей чаще привлекают внимание школьников и туристов на экскурсиях и в учебных заданиях.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исторические места и музеи: они лучше всего помогают узнавать прошлое, а природные объекты усиливают интерес благодаря красоте и масштабу.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kinds of places of interest are most popular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и культурные сведения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известные достопримечательности по стране, типу и главной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известно по своей причине: одно — как символ города, другое — как памятник истории, третье — как пример редкой красоты.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places of interest in the world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place becomes a famous tourist attraction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культурные особенности превращают место в популярную достопримечательность.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Museums as places of learning and discovery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хранятся картины, скульптуры и другие произведения, которые помогают увидеть, как развивалось искусство в разные эпохи и как менялись вкусы людей.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предметы и археологические находки делают прошлое более понятным. Посетитель видит реальные вещи, а не только читает о них в учебнике.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музеи показывают научные коллекции, модели и экспонаты, связанные с природой, техникой и открытиями. Это расширяет словарь по теме science.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Louvre, the British Museum и the Hermitage помогают учить новые английские слова из тем history, art, science и culture через реальные объекты.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closer look at the Taj Mahal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мрамор и точные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сразу привлекает светлым цветом и строгой симметрией. Его стены словно меняют оттенок в разное время дня, а тонкие детали делают здание особенно изящным. Именно поэтому его легко узнать на фотографиях и в учебных материалах.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отражение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комплекса расположены сады и водные каналы, которые усиливают впечатление от здания. Отражение в воде создаёт спокойный и торжественный образ. Для школьников это хороший пример того, как архитектура и природа могут сочетаться в одном месте.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любви и мастерству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был построен в Агре в XVII веке по приказу Шах-Джахана и включён в список ЮНЕСКО. Его ценят не только за историю, но и за точность архитектурного замысла, который остаётся впечатляющим даже сегодня.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places of interest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каньоны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пейзажи и каньоны привлекают людей своей высотой, глубиной и необычными формами рельефа. Такие места помогают почувствовать масштаб природы и увидеть её силу.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 озёра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 озёра часто становятся любимыми местами туристов благодаря движению воды, чистому воздуху и красивым видам. Они особенно популярны для прогулок и фотографий.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парки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национальные парки показывают редкие природные явления и богатство живого мира. Здесь важно соблюдать правила, чтобы сохранить природу для будущих посетителей.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водопад, Гранд-Каньон и озеро Байкал часто приводят как яркие примеры природных достопримечательностей. Каждый из них известен своей красотой, масштабом и уникальностью.
</a:t>
            </a:r>
            <a:endParaRPr lang="en-US" sz="9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тематики урока;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важны понятные экскурсии и безопасная среда: так место запоминается не только внешним видом, но и впечатлениями от посещения.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необычная форма вызывают наибольший интерес, потому что помогают отличать одно место от другого и делают его узнаваемым.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attracts visitors to interesting places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Cities as collections of landmarks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можно увидеть здания, построенные в разные века. Именно это соседство старого и нового помогает понять, как менялась жизнь людей и архитектурный стиль.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для 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Площади, набережные и старые улицы часто становятся главными местами для прогулок. Там туристы изучают город, делают фотографии и слушают рассказы экскурсоводов.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музеи и памятники нередко считаются символами города. Они показывают его историю, важные события и то, чем жители особенно гордятся.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здания, мосты и станции метро тоже могут быть достопримечательностями. Они показывают, как город развивается и как новые постройки дополняют исторический центр.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55845"/>
            <a:ext cx="4152000" cy="15325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музеях и общественных местах; учебное обобщение
</a:t>
            </a:r>
            <a:endParaRPr lang="en-US" sz="93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правила помогают сохранять музеи, парки и памятники в хорошем состоянии.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помогает сохранить достопримечательности, делает посещение спокойным и удобным для всех гостей.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visiting places of interest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Colosseum: a symbol of Ancient Rome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начали строить в I веке нашей эры в Риме. Он был одним из самых больших амфитеатров Древнего мира и показывал силу и богатство Римской империи.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Зрелища для 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арене проходили гладиаторские бои и другие массовые представления. Тысячи зрителей приходили сюда, чтобы увидеть события, которые были важной частью римской культуры и развлечений.
</a:t>
            </a:r>
            <a:endParaRPr lang="en-US" sz="72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Колизей известен как историческая руина и важный символ древнеримской цивилизации. Его стены помогают представить, как жили люди много веков назад и как выглядели их города.
</a:t>
            </a:r>
            <a:endParaRPr lang="en-US" sz="7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trip to a place of interest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безопасной и понятной экскурсии по теме places of interest.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1733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694" y="327022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95965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of interest in Russia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сочетает крепостные стены, соборы и государственные здания. Это не только символ столицы, но и важная часть истории России, которую часто изучают на уроках.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в Санкт-Петербурге известен огромной коллекцией искусства и богатым дворцовым ансамблем. Он помогает познакомиться с живописью, скульптурой и культурой разных эпох.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одно из самых известных природных мест России. Его ценят за глубину, чистую воду и уникальную природу, которая делает это озеро особенно важным для бережного отношения.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 привлекает посетителей дворцами, парками и фонтанами. Этот ансамбль показывает, как архитектура и ландшафтное искусство создают яркое и запоминающееся место.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 известны деревянной архитектурой и музейным островом под открытым небом. Здесь можно увидеть, как традиции народного зодчества сохраняются и становятся частью культурного наследия.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тематике урока;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особенно выделяются территории с древними государствами, крупными городами и длинной историей путешествий, поэтому там больше известных объектов.
</a:t>
            </a:r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лидируют по числу знаменитых мест, но каждый континент имеет свои узнаваемые природные и культурные символы.
</a:t>
            </a:r>
            <a:endParaRPr lang="en-US" sz="120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famous places are located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достопримечательностей объединяет отдых и обучение: дети видят реальные места, а затем легче описывают их на английском языке.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поездок — новые впечатления, знания и яркие воспоминания.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и культурные сведения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объекты по стране, типу и главному признаку известности.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разные достопримечательности легко запомнить, если выделить одну главную черту: размер, красоту, историю или уникальную форму.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of famous places and their features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of interest: vocabulary, culture and real-world knowledge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places of interest помогает учить английские слова, узнавать страны и говорить о мире простыми фразами. Достопримечательности делают историю видимой, а путешествия — более осмысленными и интересными.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2026-05-30T15:35:50Z</dcterms:created>
  <dcterms:modified xsi:type="dcterms:W3CDTF">2026-05-30T15:35:50Z</dcterms:modified>
</cp:coreProperties>
</file>