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история исследования Евразии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 Земли: его положение и путь познания.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материк, который важно знать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Европу и Азию, влияет на природу, население и хозяйство многих стран. Понимание её особенностей помогает увидеть, как география связана с историей и жизнью людей.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Евразии на карте мира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лежит главным образом в Северном и Восточном полушариях, но часть её территории переходит и в Западное. Это делает материк особенно протяжённым и разновременным по природным условиям.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севера, запада, юга и востока материк омывают четыре океана: Северный Ледовитый, Атлантический, Индийский и Тихий. Такое соседство с океанами усиливает разнообразие климата и побережий.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Евразию проходит нулевой меридиан, а восточные районы приближаются к 180-му меридиану. Поэтому материк занимает огромную широтную и долготную протяжённость на карте мира.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и размеры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вытянутость материка объясняет смену природных зон, различия в температуре и влажности, а также множество природных и хозяйственных районов, не похожих друг на друга.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положения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053806"/>
            <a:ext cx="4776300" cy="16225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Евразии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помогают увидеть, насколько широко Евразия простирается с севера на юг и с запада на восток.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охватывает почти все широты Земли, поэтому на материке встречаются очень разные природные условия.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общепринятые географические сведения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00" y="1121138"/>
            <a:ext cx="4453800" cy="1187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200" y="2388505"/>
            <a:ext cx="4453800" cy="118739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00" y="3655880"/>
            <a:ext cx="4453800" cy="1187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Берега, моря, полуострова и острова Евразии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58800" y="1120683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с изрезанными берегами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Евразии сильно расчленено: здесь много морей, заливов и проливов. Такая форма береговой линии облегчала мореплавание, а в разных частях материка возникали удобные гавани и торговые порты.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8800" y="2388050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Полуострова, уходящие в 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Аравийский, Индостан, Скандинавский, Балканский полуострова и Камчатка заметно выступают в море. Они образуют как будто отдельные выступы суши, связанные с материком и одновременно обращённые к океану.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58800" y="3655425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архипелаги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Исландия, Япония, Сахалин и Малайский архипелаг показывают, насколько разнообразны островные части Евразии. Многие из них стали важными пунктами торговли, переселений и культурных связей между народами.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Евразии от севера к югу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зоны сменяются особенно резко: здесь холод и короткое лето ограничивают растительность.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широкие пояса — лесные и степные, потому что материк очень велик и сильно вытянут с севера на юг.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материалов по физической географии Евразии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1400" y="776825"/>
            <a:ext cx="3841200" cy="150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516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8848,86 м
</a:t>
            </a:r>
            <a:endParaRPr lang="en-US" sz="6516" dirty="0"/>
          </a:p>
        </p:txBody>
      </p:sp>
      <p:sp>
        <p:nvSpPr>
          <p:cNvPr id="4" name="Text 1"/>
          <p:cNvSpPr txBox="1"/>
          <p:nvPr/>
        </p:nvSpPr>
        <p:spPr>
          <a:xfrm>
            <a:off x="2538300" y="3886863"/>
            <a:ext cx="4067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отметка подчёркивает, насколько контрастен рельеф Евразии: рядом с гигантскими горами расположены обширные равнины, влияющие на климат, реки и расселение людей.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080650" y="2334100"/>
            <a:ext cx="4982700" cy="93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высота Джомолунгмы, самой высокой вершины Земли.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2538300" y="3407575"/>
            <a:ext cx="4067400" cy="1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географические данные о высоте Джомолунгмы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постепенно изучали Евразию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отражает, как расширялись знания о материке от путей обмена до спутниковых наблюдений.
</a:t>
            </a:r>
            <a:endParaRPr lang="en-US" sz="13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сведения о Евразии в древности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11" y="1252404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авторы собирали сведения о побережьях, степях и соседних народах. Геродот описывал земли у Чёрного моря и отмечал особенности жизни в северных районах.
</a:t>
            </a:r>
            <a:endParaRPr lang="en-US" sz="1049" dirty="0"/>
          </a:p>
        </p:txBody>
      </p:sp>
      <p:sp>
        <p:nvSpPr>
          <p:cNvPr id="6" name="Text 3"/>
          <p:cNvSpPr txBox="1"/>
          <p:nvPr/>
        </p:nvSpPr>
        <p:spPr>
          <a:xfrm>
            <a:off x="261642" y="1013255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наблюдения
</a:t>
            </a:r>
            <a:endParaRPr lang="en-US" sz="1161" dirty="0"/>
          </a:p>
        </p:txBody>
      </p:sp>
      <p:sp>
        <p:nvSpPr>
          <p:cNvPr id="7" name="Text 4"/>
          <p:cNvSpPr txBox="1"/>
          <p:nvPr/>
        </p:nvSpPr>
        <p:spPr>
          <a:xfrm>
            <a:off x="261611" y="222640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китайских летописях сохранялись данные о путях в Среднюю Азию, торговле и контактах с другими народами. Эти записи помогали представлять внутренние области материка.
</a:t>
            </a:r>
            <a:endParaRPr lang="en-US" sz="1049" dirty="0"/>
          </a:p>
        </p:txBody>
      </p:sp>
      <p:sp>
        <p:nvSpPr>
          <p:cNvPr id="8" name="Text 5"/>
          <p:cNvSpPr txBox="1"/>
          <p:nvPr/>
        </p:nvSpPr>
        <p:spPr>
          <a:xfrm>
            <a:off x="261642" y="198722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хроники
</a:t>
            </a:r>
            <a:endParaRPr lang="en-US" sz="1161" dirty="0"/>
          </a:p>
        </p:txBody>
      </p:sp>
      <p:sp>
        <p:nvSpPr>
          <p:cNvPr id="9" name="Text 6"/>
          <p:cNvSpPr txBox="1"/>
          <p:nvPr/>
        </p:nvSpPr>
        <p:spPr>
          <a:xfrm>
            <a:off x="261598" y="320042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учёные знали города, караванные дороги и важные торговые направления от Ближнего Востока до Индии. Их описания были очень ценны для составления первых карт.
</a:t>
            </a:r>
            <a:endParaRPr lang="en-US" sz="1049" dirty="0"/>
          </a:p>
        </p:txBody>
      </p:sp>
      <p:sp>
        <p:nvSpPr>
          <p:cNvPr id="10" name="Text 7"/>
          <p:cNvSpPr txBox="1"/>
          <p:nvPr/>
        </p:nvSpPr>
        <p:spPr>
          <a:xfrm>
            <a:off x="261628" y="296124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Арабская география
</a:t>
            </a:r>
            <a:endParaRPr lang="en-US" sz="1161" dirty="0"/>
          </a:p>
        </p:txBody>
      </p:sp>
      <p:sp>
        <p:nvSpPr>
          <p:cNvPr id="11" name="Text 8"/>
          <p:cNvSpPr txBox="1"/>
          <p:nvPr/>
        </p:nvSpPr>
        <p:spPr>
          <a:xfrm>
            <a:off x="261598" y="4174462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сведения не охватывали весь материк, однако именно они стали основой для последующих исследований. Люди постепенно соединяли разрозненные данные в более точную картину Евразии.
</a:t>
            </a:r>
            <a:endParaRPr lang="en-US" sz="1049" dirty="0"/>
          </a:p>
        </p:txBody>
      </p:sp>
      <p:sp>
        <p:nvSpPr>
          <p:cNvPr id="12" name="Text 9"/>
          <p:cNvSpPr txBox="1"/>
          <p:nvPr/>
        </p:nvSpPr>
        <p:spPr>
          <a:xfrm>
            <a:off x="261628" y="3935277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Неполные, но важные знания
</a:t>
            </a:r>
            <a:endParaRPr lang="en-US" sz="11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980" y="1081132"/>
            <a:ext cx="2787900" cy="18268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8225" y="1081132"/>
            <a:ext cx="2787900" cy="18268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4474" y="1081132"/>
            <a:ext cx="2787900" cy="182683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995827"/>
            <a:ext cx="2787900" cy="17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соединявшая материки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 связывал Китай, Среднюю Азию, Индию, Персию и Европу сетью сухопутных маршрутов. По нему двигались караваны, а вместе с ними — товары, рассказы о странах и новые представления о мире.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77848" y="2995827"/>
            <a:ext cx="2787900" cy="17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пути караванов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Самарканд, Бухара, Кашгар и Мерв были важными центрами обмена и отдыха для путешественников. В таких городах встречались купцы, переводчики и мастера, а знания распространялись быстрее, чем когда-либо прежде.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94097" y="2995827"/>
            <a:ext cx="2787900" cy="17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как источник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Шёлк, пряности, бумага, металлы и драгоценности перемещались из региона в регион, но не меньшее значение имели идеи, технологии и слова. Именно поэтому путь помог лучше узнать внутренние районы Евразии.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3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 и обмен знаниями
</a:t>
            </a:r>
            <a:endParaRPr lang="en-US" sz="31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4291" y="225"/>
            <a:ext cx="411881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45528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и интерес Европы к Азии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6" y="1622021"/>
            <a:ext cx="4179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XIII веке Марко Поло добрался до Китая и других областей Азии, пройдя огромные расстояния по суше и морю. Его путь стал редким для Европы свидетельством о далёком Востоке.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4794" y="1300523"/>
            <a:ext cx="4179600" cy="25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 Восток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4776" y="2800164"/>
            <a:ext cx="4179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своих описаниях он рассказывал о городах, дорогах, торговле, обычаях и богатстве азиатских земель. Для европейцев это были не просто истории, а первые подробные сведения о незнакомом мире.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34794" y="2478666"/>
            <a:ext cx="4179600" cy="25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Записки о странах Азии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4776" y="3978314"/>
            <a:ext cx="4179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Марко Поло усилила желание европейцев узнать Азию лучше и найти туда более удобные морские маршруты. Его рассказы повлияли на торговлю, картографию и дальнейшие путешествия.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34794" y="3656816"/>
            <a:ext cx="4179600" cy="25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интерес к путям в Азию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20800" cy="7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землепроходцы в Сибири и на Дальнем Востоке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38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 века — Ермак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 открыл путь к освоению Сибири и показал, что за Уралом лежат огромные пространства, богатые реками, лесами и новыми возможностями для продвижения дальше на восток.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644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1640-е годы — Поярков и Хабаров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Василия Пояркова и Ерофея Хабарова дали сведения о Лене, Амуре и прилегающих землях. Они помогли уточнить направления рек и особенности заселения северо-востока Азии.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680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 год — Семён Дежнёв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Семёна Дежнёва доказало существование пролива между Азией и Америкой и расширило представления о северо-восточных окраинах материка. Это было важное географическое открытие.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86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землепроходцы собрали первые точные сведения о больших районах Сибири и Дальнего Востока. Их материалы стали основой для более надёжных карт и дальнейших экспедиций.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Евразии в XVIII веке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 учёных работал в разных частях северо-востока Азии, но их исследования дополняли друг друга и постепенно складывались в единую научную картину материка.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стал временем уточнения берегов и накопления сведений о природе, климате и населении. Научное изучение Евразии стало системным.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географии, 7 класс; обобщение сведений об экспедициях XVIII века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50" y="1555287"/>
            <a:ext cx="307500" cy="30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050" y="2813965"/>
            <a:ext cx="307500" cy="30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050" y="4072674"/>
            <a:ext cx="307500" cy="307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в работах учёных XIX века
</a:t>
            </a:r>
            <a:endParaRPr lang="en-US" sz="26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52550" y="1320797"/>
            <a:ext cx="4725900" cy="7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Тянь-Шань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Семёнов-Тян-Шанский подробно исследовал горы Тянь-Шаня и доказал, что они не вулканического происхождения. Его наблюдения помогли точнее представить строение высокогорных районов Центральной Азии.
</a:t>
            </a:r>
            <a:endParaRPr lang="en-US" sz="1108" dirty="0"/>
          </a:p>
        </p:txBody>
      </p:sp>
      <p:sp>
        <p:nvSpPr>
          <p:cNvPr id="10" name="Text 3"/>
          <p:cNvSpPr txBox="1"/>
          <p:nvPr/>
        </p:nvSpPr>
        <p:spPr>
          <a:xfrm>
            <a:off x="752550" y="2579498"/>
            <a:ext cx="4725900" cy="7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 нагорье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Пржевальский изучал Гоби и Тибетское нагорье, описывая рельеф, климат, животных и растения. Он собирал сведения о труднодоступных территориях, которые долго оставались почти неизвестными европейской науке.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752550" y="3838207"/>
            <a:ext cx="4725900" cy="7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этих исследователей показали, как природные условия влияют на дороги, поселения и обмен между народами. Их экспедиции сделали внутренние районы материка понятнее и для карт, и для науки.
</a:t>
            </a:r>
            <a:endParaRPr lang="en-US" sz="11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00" y="1121138"/>
            <a:ext cx="4453800" cy="1187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200" y="2388505"/>
            <a:ext cx="4453800" cy="118739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00" y="3655880"/>
            <a:ext cx="4453800" cy="1187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Евразии и северные экспедиции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58800" y="1120683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путь к северным берегам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Евразии долго оставался почти недоступным: здесь мешали льды, морозы и полярная ночь. Фритьоф Нансен проверял возможности движения во льдах и собирал важные сведения о состоянии Арктики. Его наблюдения помогли учёным лучше понять, как ведут себя морские льды в разные сезоны.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8800" y="2388050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следам полярных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Георгий Седов стремился исследовать северные моря и добраться до труднодоступных районов Арктики. Его путь показал, насколько сложны условия плавания у северных берегов материка. Эти экспедиции помогали уточнять карты и оценивать реальные риски морских переходов.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58800" y="3655425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Северный морской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 Шмидт исследовал арктические воды и возможности движения по Северному морскому пути. Благодаря таким работам стало яснее, где проходит путь среди льдов и какие условия нужно учитывать при навигации. Это имело большое значение для освоения Севера.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9555" y="1080000"/>
            <a:ext cx="6905091" cy="2345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исследователи Евразии и их вклад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районы изучали разные путешественники и какой результат дали их работы для картографии и географии материка.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дополняли друг друга: одни открывали берега, другие — внутренние районы и Арктику. Вместе они расширили знания о материке.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географии; обобщение исторических сведений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Евразию сегодня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5" y="1698682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позволяют видеть большие территории сразу и отслеживать изменения льдов, облаков, лесов и городов. Это особенно важно для огромного материка, где быстро меняются природные условия.
</a:t>
            </a:r>
            <a:endParaRPr lang="en-US" sz="791" dirty="0"/>
          </a:p>
        </p:txBody>
      </p:sp>
      <p:sp>
        <p:nvSpPr>
          <p:cNvPr id="7" name="Text 3"/>
          <p:cNvSpPr txBox="1"/>
          <p:nvPr/>
        </p:nvSpPr>
        <p:spPr>
          <a:xfrm>
            <a:off x="261584" y="1238708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наблюдения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01484" y="1698682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информационные системы помогают объединять данные о рельефе, климате, населении и транспорте. С их помощью легче сравнивать районы и находить закономерности.
</a:t>
            </a:r>
            <a:endParaRPr lang="en-US" sz="791" dirty="0"/>
          </a:p>
        </p:txBody>
      </p:sp>
      <p:sp>
        <p:nvSpPr>
          <p:cNvPr id="9" name="Text 5"/>
          <p:cNvSpPr txBox="1"/>
          <p:nvPr/>
        </p:nvSpPr>
        <p:spPr>
          <a:xfrm>
            <a:off x="2001492" y="1238708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 цифровые карты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3741393" y="1697799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метеостанций собирает сведения о температуре, осадках, ветре и давлении. Эти данные нужны для наблюдения за муссонами, засухами, снегопадами и другими явлениями.
</a:t>
            </a:r>
            <a:endParaRPr lang="en-US" sz="791" dirty="0"/>
          </a:p>
        </p:txBody>
      </p:sp>
      <p:sp>
        <p:nvSpPr>
          <p:cNvPr id="11" name="Text 7"/>
          <p:cNvSpPr txBox="1"/>
          <p:nvPr/>
        </p:nvSpPr>
        <p:spPr>
          <a:xfrm>
            <a:off x="3741401" y="1237825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 и прогнозы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5481296" y="1704499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экспедиции продолжают изучать горы, пустыни, ледники и океанские побережья. Полевые наблюдения помогают уточнять данные, которые невозможно получить только по карте.
</a:t>
            </a:r>
            <a:endParaRPr lang="en-US" sz="791" dirty="0"/>
          </a:p>
        </p:txBody>
      </p:sp>
      <p:sp>
        <p:nvSpPr>
          <p:cNvPr id="13" name="Text 9"/>
          <p:cNvSpPr txBox="1"/>
          <p:nvPr/>
        </p:nvSpPr>
        <p:spPr>
          <a:xfrm>
            <a:off x="5481304" y="1244525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в трудных районах
</a:t>
            </a:r>
            <a:endParaRPr lang="en-US" sz="1000" dirty="0"/>
          </a:p>
        </p:txBody>
      </p:sp>
      <p:sp>
        <p:nvSpPr>
          <p:cNvPr id="14" name="Text 10"/>
          <p:cNvSpPr txBox="1"/>
          <p:nvPr/>
        </p:nvSpPr>
        <p:spPr>
          <a:xfrm>
            <a:off x="7221203" y="1704499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следят за таянием льдов, землетрясениями, вулканами и миграциями населения. Евразия остаётся важной территорией, потому что здесь сосредоточены крупные природные и человеческие системы.
</a:t>
            </a:r>
            <a:endParaRPr lang="en-US" sz="791" dirty="0"/>
          </a:p>
        </p:txBody>
      </p:sp>
      <p:sp>
        <p:nvSpPr>
          <p:cNvPr id="15" name="Text 11"/>
          <p:cNvSpPr txBox="1"/>
          <p:nvPr/>
        </p:nvSpPr>
        <p:spPr>
          <a:xfrm>
            <a:off x="7221211" y="1244525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научные задачи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географическое положение Евразии важно сегодня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соединяет несколько частей света, поэтому через неё проходят не только дороги и трубопроводы, но и важные потоки товаров, людей и идей.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особенно значим как пространство связей: его положение поддерживает торговлю, транспорт и экономическое взаимодействие между странами.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географии; обобщение ключевых факторов значения Евразии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40063"/>
            <a:ext cx="9144000" cy="1902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18100" cy="5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Евразии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26443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огромную часть суши и включает множество природных зон. Поэтому на ней можно встретить и ледяные пустыни, и жаркие влажные леса, и обширные степи.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26445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9498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 севера на юг и с запада на восток объясняет разнообразие климата, рельефа и внутренних вод. Географическое положение напрямую влияет на условия жизни людей и хозяйство.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00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зависит от положения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1983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изучали торговцы, мореплаватели, землепроходцы и учёные разных эпох. Их наблюдения превратили разрозненные сведения в точные карты и научные описания.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11985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накапливались постепенно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материк больших открытий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показывает, как положение материка формирует его природу, население и хозяйство. История её изучения доказывает: даже знакомая территория может открывать новые знания и научные задачи.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2026-06-02T16:22:53Z</dcterms:created>
  <dcterms:modified xsi:type="dcterms:W3CDTF">2026-06-02T16:22:53Z</dcterms:modified>
</cp:coreProperties>
</file>