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9513" y="4517900"/>
            <a:ext cx="58650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1281150" y="1333500"/>
            <a:ext cx="6581700" cy="29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о разорении Рязани Батыем»: история, героизм, 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нашествии 1237 года: оборона, нравственный выбор и память о погибших защитниках.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XIII века Русь была разделена на княжества, которые действовали не сообща. В 1237 году монгольское войско начало поход на северо-восток, и Рязань оказалась на пути удара. Повесть опирается на летописные сведения о нашествии, гибели города и сопротивлении Евпатия Коловрата.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древнерусская повесть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повесть соединяет рассказ о событиях с нравственным выводом, подсказывая читателю, как оценивать происходящее. История здесь становится уроком. 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опирается на летописную точность, но усиливает впечатление религиозными мотивами: скорбью по погибшим и обращениями к Богу. 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подаются торжественно: используются обобщённые оценки, плачевые интонации и прославление воинского подвига, чтобы раскрыть духовный смысл истории.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837" y="1090878"/>
            <a:ext cx="171478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7280" y="3096535"/>
            <a:ext cx="171478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47851" y="1106117"/>
            <a:ext cx="176250" cy="14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1780" y="3096535"/>
            <a:ext cx="171478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Рязань до нашествия и причины её уязвимости
</a:t>
            </a:r>
            <a:endParaRPr lang="en-US" sz="2795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Рязань показана как богатый и важный центр княжества, стоящий на пути движения сил. Город умеет сопротивляться и собирает защитников.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Рязань находится в местах, где удобно вести походы. Поэтому нападение становилось особенно опасным: удар приходился по значимому узлу, а не по далёкой окраине.
</a:t>
            </a:r>
            <a:endParaRPr lang="en-US" sz="1282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Разобщённость князей
</a:t>
            </a:r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слабость автор связывает с княжеской рознью. Когда земли действуют раздельно, общая оборона ослабевает, и даже сильный город оказывается один.
</a:t>
            </a:r>
            <a:endParaRPr lang="en-US" sz="1254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мощь без согласия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подчёркивает: сила самого города не спасает, если нет согласия между русскими землями. Защита требует единства, а не только мужества отдельных людей.
</a:t>
            </a:r>
            <a:endParaRPr lang="en-US" sz="12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повести по основным событиям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ключевых эпизодов, выстроенная по событиям, перечисленным в произведении.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Батыя в произведении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Завоеватель без жалости
</a:t>
            </a:r>
            <a:pPr algn="ctr" indent="0" marL="0">
              <a:lnSpc>
                <a:spcPct val="100000"/>
              </a:lnSpc>
              <a:buNone/>
            </a:pPr>
            <a:r>
              <a:rPr lang="en-US" sz="4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Батый показан как правитель, который требует полного подчинения. Он не признаёт человеческой жалости и воспринимает сопротивление как непокорство. Так создаётся чувство обречённости: угроза приходит не только войной, но и жестоким приказом.
</a:t>
            </a:r>
            <a:endParaRPr lang="en-US" sz="1117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Сила, несущая разрушение
</a:t>
            </a:r>
            <a:pPr algn="ctr" indent="0" marL="0">
              <a:lnSpc>
                <a:spcPct val="100000"/>
              </a:lnSpc>
              <a:buNone/>
            </a:pPr>
            <a:r>
              <a:rPr lang="en-US" sz="4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его войско выглядит стремительным и организованным. Разрушение становится главным следствием похода: страх растёт от того, что противостоять этой силе очень трудно. Впечатление усиливается резкими, «жёсткими» формулировками.
</a:t>
            </a:r>
            <a:endParaRPr lang="en-US" sz="1117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лагеря кочевников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визуального образа подходят картины монгольской конницы и лагеря кочевников: они подчёркивают мобильность и готовность к быстрым ударам. Такой фон помогает понять, почему Рязань чувствует себя в опасности заранее.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Фёдор и княгиня Евпраксия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Фёдор в повести выступает защитником чести рязанской земли: он не принимает унижение и не соглашается жить «по правилам» врага. Его выбор ведёт к гибели в бою.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погибает как человек, для которого верность родине важнее личной безопасности. В этом образе подчёркнуто, что достоинство проявляется даже в поражении.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Евпраксия становится образом супружеской верности и глубочайшего горя. Потеряв мужа и сына, она не стремится пережить трагедию любой ценой.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решение — смерть — в повести подаётся как знак невыносимой беды. Так личная драма превращается в общий плач о потерянном и разрушенном.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Евпатий Коловрат как народный герой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Разрушенная Рязань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города Евпатий возвращается к месту разорения и видит следы бедствия. Его память о погибших становится причиной дальнейших действий.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Нападение после падения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Евпатий нападает на войско Батыя уже после гибели Рязани. Его подвиг осмысляется как нравственная победа: страх не становится окончательным итогом.
</a:t>
            </a:r>
            <a:endParaRPr lang="en-US" sz="1381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дружины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собирает небольшую дружину и выбирает путь сопротивления, даже понимая, что силы неравны. Важно, что в его образе отвага связана с долгом перед погибшими.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сил: защитники Рязани и войско Батыя
</a:t>
            </a:r>
            <a:endParaRPr lang="en-US" sz="2548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показывает, что при большой храбрости защитники уступали противнику по организации и мобильности, поэтому исход столкновения оказался быстрым и тяжёлым.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«мужество есть — сил не хватает» объясняет трагедию: город быстро разгромлен, а подвиг защитников становится главным нравственным итогом, а не военной победой.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неравенства сил в тексте повести (качественная основа; точные цифры в произведении не приведены).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827169"/>
            <a:ext cx="4022400" cy="25376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 том, какую сторону главной темы раскрывает каждый образ: цену войны, верность и нравственную силу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добавляет отдельный оттенок одной мысли: война разрушает жизни, но внутреннее достоинство и память о погибших сохраняют смысл пережитого.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и характеристикам персонажей в повести.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значение в повести
</a:t>
            </a:r>
            <a:endParaRPr lang="en-US" sz="260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738" y="1925990"/>
            <a:ext cx="334200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7063" y="1955690"/>
            <a:ext cx="3435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1038" y="1940423"/>
            <a:ext cx="343500" cy="305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25013" y="1955690"/>
            <a:ext cx="343500" cy="274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языка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Торжественные 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64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часто повторяются ключевые слова и формулы, благодаря чему повествование звучит как торжественное сказание. Повторы усиливают ритм и помогают почувствовать масштаб бедствия.
</a:t>
            </a:r>
            <a:endParaRPr lang="en-US" sz="1375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 эпитеты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использует яркие эпитеты и сравнения, чтобы наглядно показать силу врага и стойкость защитников. Так события воспринимаются не «сухо», а эмоционально и зримо.
</a:t>
            </a:r>
            <a:endParaRPr lang="en-US" sz="1443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Плачевые интонации
</a:t>
            </a:r>
            <a:pPr algn="l" indent="0" marL="0">
              <a:lnSpc>
                <a:spcPct val="100000"/>
              </a:lnSpc>
              <a:buNone/>
            </a:pPr>
            <a:r>
              <a:rPr lang="en-US" sz="68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нередко переходит в плач: звучат интонации скорби, обращённые к погибшим. Благодаря этому разорение Рязани переживается как общая трагедия людей.
</a:t>
            </a:r>
            <a:endParaRPr lang="en-US" sz="1472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к Богу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заметны религиозные мотивы и обращения к Богу, которые придают словам высокий смысл. История становится не только рассказом о войне, но и духовным осмыслением.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долга и чести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Рязанские князья и воины принимают бой, даже понимая опасность и перевес врага. В их решениях важнее не победа любой ценой, а достоинство перед родной землёй.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в повести оказывается выше страха и выгоды: герои не выбирают унижение ради спасения. Нравственный выбор помогает тексту звучать как урок внутренней стойкости.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родине превращает трагическое поражение в пример для будущих поколений. Память о павших поддерживает надежду: достоинство народа не исчезает вместе с бедствием.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1237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этом году гибель Рязани воспринимается как часть общей беды Руси, а не как локальное событие.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война приходит на рязанскую землю, в повести ощущается разрыв с единством всей Руси. Плач по Рязани звучит как призыв к согласной защите.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о разорении Рязани Батыем» (события 1237 года)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нашествия Рязань показана как город-пепелище: сожжённые дома, погибшие жители, опустевшие улицы. Руины передают, сколько стоила миру война и как исчезает прежний порядок жизни.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руин делает трагедию зримой и помогает читателю «увидеть» последствия бедствия, а не просто услышать о них. Для визуального ряда подходят развалины, зимний пейзаж и свечи памяти.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Разрушенный город как образ памяти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производит сильное впечатление
</a:t>
            </a:r>
            <a:endParaRPr lang="en-US" sz="2666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гибелью города и величием подвига усиливает главное чувство: боль от утраты соединяется с уважением к человеческой стойкости.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доминируют скорбные мотивы, а подвиг остаётся ярким смысловым «светом», читатель воспринимает текст как памятник и предупреждение одновременно.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мотивам в «Повести о разорении Рязани Батыем» (условные значения для визуализации)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правда и художественный вымысел
</a:t>
            </a:r>
            <a:endParaRPr lang="en-US" sz="2644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опирается на события 1237 года и на сведения, восходящие к летописным рассказам о походе Батыя. Эти исторические опоры помогают узнавать общий ход трагедии.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текст не ограничивается сухим перечислением фактов: автор вводит выразительные сцены, наделяет персонажей характерными чертами. Так читатель лучше понимает, почему герои поступают именно так.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остаётся узнаваемой, но художественная обработка делает повесть литературным памятником памяти. Она помогает не только узнать прошлое, но и осмыслить его нравственный смысл.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картины бедствия показывают масштаб разорения шире одной конкретной детали. Благодаря этому отдельные эпизоды превращаются в образ всей народной катастрофы.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21237"/>
            <a:ext cx="4336500" cy="18812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 образ в повести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сопоставлены опорные исторические элементы и их художественное воплощение, благодаря которому факты становятся рассказом о мужестве и памяти.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превращает реальные события в художественные символы: война осмысляется через судьбы людей, а сопротивление получает нравственный смысл.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о разорении Рязани Батыем» (по тексту)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произведение семиклассника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учит помнить историю своего народа: понимать, что прошлое состоит из испытаний и решений людей. Знание текста помогает относиться к событиям серьёзнее, чем к «далёким легендам».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подчёркивает ценность единства и уважение к тем, кто защищал родную землю. Даже когда исход трагичен, вера в достоинство остаётся важной для общего будущего.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показывает: поражение не отменяет уважения к человеку и его совести. Для школьного разговора особенно полезны понятия патриотизма, верности, ответственности и уважения к прошлому.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бедствия к исторической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перехода от событий XIII века к сохранению повести в народной памяти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Трагедия, которая становится смыслом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о разорении Рязани Батыем» хранит память о тяжёлом испытании XIII века и показывает, как история превращается в литературный памятник. В центре — уважение к подвигу предков и идея единства народа.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2026-05-15T07:20:19Z</dcterms:created>
  <dcterms:modified xsi:type="dcterms:W3CDTF">2026-05-15T07:20:19Z</dcterms:modified>
</cp:coreProperties>
</file>