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Ломоносов. «Ода на день восшествия...»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ода о России, мире и силе просвещения.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ода появилась именно тогда?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родилось в эпоху русского классицизма, когда поэты говорили о государстве, долге и величии. Ломоносов видел в оде не просто похвалу правителю, а службу Отечеству и надежду на спокойное будущее страны.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как автор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родился в 1711 году в Архангельской губернии и прошёл путь от северного помора до выдающегося учёного и поэта.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развивал русский литературный язык, писал научные труды и участвовал в создании Московского университета, соединяя знания и гражданскую ответственность.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хвалебной оде Ломоносов говорит не только о правителе, но и о пользе для всей страны, поэтому текст звучит очень широко и серьёзно.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Петровна предстает в оде как законная и достойная правительница. С её именем связаны надежды на порядок, спокойствие и справедливую власть.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императрицы становится центром торжественной похвалы, но одновременно символизирует лучшее будущее России, где важны мир, согласие и обновление государства.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показана Елизавета Петровна?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1524" y="1992620"/>
            <a:ext cx="254991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интонация звучат возвышенно, чтобы подчеркнуть важность события и создать ощущение торжественности.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и восклицания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обращается к адресату и использует эмоциональные восклицания, благодаря чему речь становится живой и убедительной.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преувеличение помогает показать величие России, значимость правительницы и особую историческую роль происходящего.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порядок слов делает стих более выразительным и помогает создать приподнятое, праздничное звучание.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торжественной оды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оды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 произведении важны не только похвала правительнице, но и разговор о будущем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оды связан с силой России, а личная похвала служит частью более широкого гражданского замысла.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и смысловым акцентам текста М. В. Ломоносова «Ода на день восшествия...»
</a:t>
            </a:r>
            <a:endParaRPr lang="en-US" sz="9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 Ломоносова выглядит огромной и богатой страной, у которой есть природные ресурсы, простор и возможности для роста.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великая держава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государства зависит не только от побед, но и от труда людей, знания, единства и мудрого управления.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Родину как страну с большим будущим, где особенно важны образование, наука и порядок.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понять, что для Ломоносова величие России связано не с внешним блеском, а с развитием и пользой для народа.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мира и спокойствия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оде мир означает не просто отсутствие войны, а возможность жить без страха. Тогда люди могут спокойно работать, учиться и строить будущее.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Ломоносов ценит мир выше случайной военной славы, потому что именно в мирное время развиваются школы, ремёсла и наука. Это важная мысль для понимания произведения.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движение от исторического события к идее будущего России.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просвещение в произведении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показывает, что знания делают государство сильнее, а человека — полезнее для общества. Учёность в оде становится не украшением, а необходимым условием развития.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образование и научный труд связаны с будущим России. Когда люди учатся, страна получает больше возможностей для порядка, труда и прогресса.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автора просвещение важно прежде всего своей пользой для Отечества. Поэтому научные идеи в оде звучат как часть гражданской позиции, а не просто как красивые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оды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приёмами Ломоносов создаёт торжественное звучание и ощущение исторической значимости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работают на единый эффект: делают речь величественной и подчёркивают государственный смысл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оды М. В. Ломоносова «Ода на день восшествия...», анализ художественных средств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у Ломоносова связан не с громкими словами, а с заботой о будущем России. Поэт показывает, что сила страны зависит от мира, порядка и общего блага.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ценит не личную славу правителя, а пользу для народа. Истинное величие России, по его мысли, рождается из справедливой власти и спокойной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 важна мысль о пользе просвещения: знания, наука и образование помогают государству развиваться. Поэтому служение Отечеству начинается с труда и учёбы.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произведение гражданским. Ода призывает думать о стране широко: о её мире, богатстве, силе и возможностях для будущих поколений.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Патриотическая идея оды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повторяются чаще всего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повторения связывают отдельные строфы в единое торжественное высказывание и помогают выделить главные ценности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образы света и России: именно они сильнее всего выражают надежду на обновление и величие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оды М. В. Ломоносова «Ода на день восшествия...»; частотное наблюдение по ключевым образам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пространство 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часто обращается к образам неба, сияния и света. Они создают ощущение высоты, торжественности и большого исторического подъёма. Мир в оде кажется открытым для обновления.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земли, простора и природных богатств показывают Россию как огромную и сильную страну. Природа здесь не просто фон, а знак её мощи и будущего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утверждается высокий стиль: для торжественных тем выбирают книжную лексику, сложный порядок слов и приподнятую интонацию.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Ломоносова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соединяет возвышенность с ясностью мысли. Его речь звучит торжественно, но остаётся понятной и убедительной для читателя.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закрепляет образцы поэтической речи: обращение к риторике, инверсии, эпитетам и сильным интонационным повторам.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стал основой для дальнейшего развития русской поэзии и помог сформировать традицию литературного высокого стиля.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язык оды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смысла: личность и государство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оде соединяются похвала императрице и размышление о судьбе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правительницы важна, но служит знаком более широкой идеи: благополучие страны зависит от мира, знаний и устойчивой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оды М. В. Ломоносова «Ода на день восшествия...»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исторического события к идее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движение в оде: от факта 1741 года к образу сильного и просвещённого государства.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выглядела русская литература XVIII века: торжественный язык, внимание к государственным событиям и связь поэзии с историей страны.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учит видеть в похвале правителю не только комплимент, но и гражданскую мысль автора. Она показывает, что поэзия может говорить о будущем России и её пользе для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оды для школьного изучения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произведении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оды связаны между собой и работают на одну главную мысль: стране нужны мир, знание и мудрое управление.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Россия, мир и наука: именно они раскрывают гражданский и просветительский смысл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оды М. В. Ломоносова «Ода на день восшествия...»; обобщение ключевых смысловых элементов
</a:t>
            </a:r>
            <a:endParaRPr lang="en-US" sz="9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оды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Ломоносова прославляет императрицу, но ещё сильнее — Россию, которой нужны мир, знания и порядок. В этом и проявляется главный смысл произведения.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2026-05-23T00:03:31Z</dcterms:created>
  <dcterms:modified xsi:type="dcterms:W3CDTF">2026-05-23T00:03:31Z</dcterms:modified>
</cp:coreProperties>
</file>