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строение, образ жизни и роль кишечнополостных в природе.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Кишечнополостные: разнообразие и значение
</a:t>
            </a:r>
            <a:endParaRPr lang="en-US" sz="40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организмы с важной ролью в 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ведут происхождение от первых многоклеточных, появившихся свыше 600 миллионов лет назад. Их изучение раскрывает основы формирования тканей и усложнения строения животных. Основные типичные представители: гидры, медузы и кораллы.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двух клеточных слоёв — наружного эктодермы и внутреннего энтодермы, между которыми располагается студенистая мезоглея.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кишечнополостных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Характерна радиальная симметрия, позволяющая равномерно воспринимать раздражители со всех сторон.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специальных стрекательных клеток — книдоцитов — служит для захвата добычи и защиты.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 выполняет одновременно функции приёма пищи и выброса отходов, отсутствуют отдельные органы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Полипы: неподвижные обитатели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крепятся к субстрату, имеют трубчатое тело с щупальцами. Гидра — яркий пример малоподвижного полипа, обитающего в пресных водах.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свободноплавающие существа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плавают в водной толще с помощью сокращения зонтика. Аурелия — известная морская медуза, демонстрирующая активное движение и форму колокола.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жизни кишечнополостных
</a:t>
            </a:r>
            <a:endParaRPr lang="en-US" sz="26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кишечнополостных по средам обитания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Преобладающее большинство видов адаптировано к морским условиям, особенно к тёплым тропикам.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представителей подчёркивает роль кишечнополостных в солёных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морской биологии,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кишечнополостных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преимущественно представлены полипами, часто обитают в пресной воде и имеют сложный жизненный цикл с чередованием стадий.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известны крупными медузами с доминированием подвижной формы и значительной ролью в морских экосистемах.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образуют колонии и известковые скелеты, формируя коралловые рифы и живя преимущественно в морской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26174"/>
            <a:ext cx="4598400" cy="164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классов кишечнополостных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образе жизни, среде обитания и жизненных стадиях ключевых классов.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обладает уникальными адаптациями, что позволяет им занимать разные экологические ниши.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зоологии и биологии, данные 2023 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 образует внешний покров и обеспечивает защиту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выстилает гастральную полость, участвующую в переваривании пищи.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Мезоглея — студенистый слой между двумя клеточными слоями, придающий прочность и упругость.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Щупальца, оснащённые стрекательными клетками, окружают ротовое отверстие и выполняют функции захвата пищи.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кишечнополостных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особенности и функции
</a:t>
            </a:r>
            <a:endParaRPr lang="en-US" sz="3038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содержат капсулу с ядовитой нитью, которая мгновенно выбрасывается при контакте с добычей или врагом.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механизм обеспечивает эффективную защиту и охоту, что является отличительной чертой кишечнополостных.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ловится с помощью щупалец, оснащённых стрекательными клетками, которые парализуют мелких организмов.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 пища переваривается в гастральной полости — наружное пищеварение, а затем усваивается внутри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 входят мелкие животные и водоросли: гидры питаются микроскопическими рачками, медузы — планктоном.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кишечнополостных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способны активно плавать, сокращая и расслабляя свои зонтики. Благодаря этому способу они перемещаются в толще воды, избегая опасностей и добывая пищу.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искусные пловцы океана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крепятся щупальцами или основанием к камням и растениям, оставаясь неподвижными. Однако при опасности они могут отползать или переворачиваться для защиты.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Полипы: невозмутимые обитатели субстрата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способы передвижения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кишечнополостных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биологические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полипов доминирует бесполое размножение почкованием, что обеспечивает быстрое увеличение их численности в устойчивых условиях.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половое и бесполое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используют стробиляцию — процесс разделения тела для образования новых особей, что важно для их жизненного цикла.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кишечнополостных происходит через образование гамет, которые выходят в воду, где происходит внешнее оплодотворение.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варьируются в зависимости от класса и вида, отражая адаптацию к различным экологическим нишам.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составляют важный элемент пищевых цепей как в морских, так и в пресноводных экосистемах, обеспечивая питание другим организмам.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создают рифы — ценные экосистемы, служащие убежищем и местом размножения для множества морских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контролируют численность планктона, способствуя поддержанию баланса в водных сообществах.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коралловых рифов в экосистемы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занимают крошечную площадь, но служат домом для значительной части морской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незначительную площадь, рифы являются ключевым узлом биоразнообразия мирового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природы (WWF), 2021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кишечнополостных в повседневной жизни
</a:t>
            </a:r>
            <a:endParaRPr lang="en-US" sz="248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в пресных водоёмах и образовании
</a:t>
            </a:r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распространены в пресноводных озёрах и реках, часто служат объектом изучения на школьных уроках биологии благодаря своей простой организации.
</a:t>
            </a:r>
            <a:endParaRPr lang="en-US" sz="158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отдых на море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моря насыщены медузами, которые могут вызывать ожоги у отдыхающих. Их появление иногда влияет на безопасность пляжного отдыха.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как украшения и аквариумные обитатели
</a:t>
            </a:r>
            <a:pPr algn="l" indent="0" marL="0">
              <a:lnSpc>
                <a:spcPct val="90000"/>
              </a:lnSpc>
              <a:buNone/>
            </a:pPr>
            <a:r>
              <a:rPr lang="en-US" sz="15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популярны в ювелирном деле и декоративных аквариумах, где создают красивую и живую среду, привлекая внимание любителей морской жизни.
</a:t>
            </a:r>
            <a:endParaRPr lang="en-US" sz="1536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 и медицины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кишечнополостных способствует пониманию процессов регенерации и размножения, что важно для медицинских исследований.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медуз и актиний содержит вещества, потенциально используемые для создания противоопухолевых и других лекарственных препаратов.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применяются не только в украшениях, но и для изготовления материалов, используемых в костной хирургии.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обеспечивают кишечнополостным надёжную защиту от хищников и помогают успешно охотиться на добычу.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способны к интенсивной регенерации, восстанавливая утраченные части тела и поддерживая жизнеспособность.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Мезоглея придаёт медузам упругость и плавучесть, защищая их от механических повреждений в окружающей среде.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выживанию и защите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кишечнополостных
</a:t>
            </a:r>
            <a:endParaRPr lang="en-US" sz="315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медузы светятся в темноте благодаря биолюминесценции, создавая удивительные световые явления в океане ночью. Это помогает им в охоте и защите.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могут жить сотни лет и образовывать огромные рифовые структуры, а гидра известна своей способностью к постоянной регенерации клеток, фактически не старея.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кишечнополостных в биологии и экологии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играют ключевую роль в биоразнообразии и помогают понять фундаментальные принципы развития живых организмов, а их медицинское и экологическое значение продолжает расти.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2026-05-09T10:55:06Z</dcterms:created>
  <dcterms:modified xsi:type="dcterms:W3CDTF">2026-05-09T10:55:06Z</dcterms:modified>
</cp:coreProperties>
</file>