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работать с научной и критической литературой: В. Ф. Ходасевич о Тютчеве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читать стихотворение через аргументы критика и факты о поэте.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статью Ходасевича о Тютчеве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помогает увидеть, как один текст можно понимать по-разному: как поэзию, как свидетельство эпохи и как пример мастерства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7169" y="1155650"/>
            <a:ext cx="22275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68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научная и критическая литература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Сообщает точные факты: даты, названия произведений, исторический контекст и термины. Он опирается на проверяемые сведения, а не на общее впечатление.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для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разбора нужны слова: тема, идея, мотив, образ, лирический герой, авторская позиция, аргумент и вывод. Они помогают говорить о тексте точно и понятно.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цитатой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подтверждает мысль автора статьи. По ней можно проверить, точно ли критик опирается на стихотворение, а не пересказывает его содержание.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сообщает сведения, но и оценивает художественное произведение. Критик объясняет, почему текст важен, выразителен и чем он особенно интересен.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читается критическая статья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 текстом критика и стихотворением поэта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короткой и точной строки
</a:t>
            </a:r>
            <a:pPr algn="ctr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 писал немногословно, но каждая строка у него несет сильный смысл. В его стихах природа, чувство и мысль соединяются так тесно, что небольшое стихотворение кажется очень вместительным и глубоким.
</a:t>
            </a:r>
            <a:endParaRPr lang="en-US" sz="1195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полный тайны и движения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Тютчева часто слышны ночь, гроза, тишина, тревога и внутренний спор человека с миром. Эти образы делают его лирику узнаваемой и помогают почувствовать, как сильно в ней звучит философская мысль.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Тютчев: поэт, о котором пишет Ходасевич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поэзии Тютчева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часто сталкиваются противоположности: день и ночь, покой и буря, ясность и тайна. Именно через такие контрасты он показывает сложность мира и человеческого чувства.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его стихах живет собственной жизнью. Она не просто фон, а действующая сила: может успокаивать, тревожить, напоминать о величии и непостижимости мира.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стихотворения Тютчева очень короткие, но в них много смысла. Сжатая форма помогает ему передать сильное настроение, глубокую мысль и точное наблюдение.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 поэзии Тютчева особенно важны для Ходасевича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Ходасевич особенно внимательно читает стихи, где мысль соединяется с образностью и настроением.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для критика становятся философская лирика и природа; они раскрывают глубину тютчевского взгляда на мир.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статье В. Ф. Ходасевича о Тютчеве; схема тем составлена по содержанию статьи.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Ф. Ходасевич как литературный критик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Ходасевич ценит точность мысли и ясность речи. Поэтому в своей статье он не ограничивается похвалой, а старается объяснить, из чего складывается сила тютчевской поэзии.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читает слова, ритм, интонацию и образы. Для него важно не только то, о чем говорит стихотворение, но и как именно оно построено.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критике чувствуется двойной взгляд: он одновременно читатель, который переживает стих, и исследователь, который проверяет свои наблюдения по тексту.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2003273"/>
            <a:ext cx="3887700" cy="9319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поэта и критика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чем отличаются их задачи и что они помогают увидеть в 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создает художественный образ, а Ходасевич помогает понять его точнее и глубже.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В. Ф. Ходасевича о Тютчеве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Ходасевич оценивает Тютчева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выделяет глубину мысли в тютчевских стихах. Для него важно, что за краткой строкой скрывается серьезное размышление о мире и человеке.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отмечает силу образов. У Тютчева природа и внутреннее состояние человека часто соединяются так, что один образ помогает понять другой.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Ходасевич ценит сжатую форму. Даже небольшое стихотворение, по его наблюдению, может содержать большое содержание и оставлять сильное впечатление.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статье Тютчев предстает не просто лириком, а поэтом, который умеет показать сложность жизни через точное и выразительное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языка создают смысл в стихах Тютчева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эти приёмы работают вместе: одно слово может менять настроение целого стихотворения.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нагрузку несут контрасты и метафоры; они помогают показать сложность мира и чувств.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стихотворений Ф. И. Тютчева по статье В. Ф. Ходасевича «О Тютчеве».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Тютчева природа не стоит на месте: она движется, меняется и словно отвечает человеку. Поэтому гроза, туман или море читаются как действие, а не как фон.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у Тютчева и взгляд Ходасевича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внутреннее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Ходасевич показывает, что пейзаж у Тютчева связан с переживаниями лирического героя. Картина природы помогает понять тревогу, восторг или напряжение, скрытые в стихотворении.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аргумент в критической статье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критик приводит цитату из стихотворения. Она становится опорой для разговора и показывает, что мысль основана не на впечатлении, а на самом тексте.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 объясняет, что именно замечает в слове, ритме или образе. Такое наблюдение помогает увидеть, как художественная деталь создаёт смысл и настроение.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критик делает вывод о значении стихотворения. Если есть цитата и точное наблюдение, оценка становится убедительной, проверяемой и понятной читателю.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цитатой из Тютчева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 критической статье В. Ф. Ходасевича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 научное чтение одного и того же текста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чтении прежде всего замечают тему стихотворения, настроение и главный образ. Это помогает быстро понять, о чём говорит поэт и какое чувство он передаёт.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научном чтении добавляются точные термины, сведения об эпохе и особенности стиля. Читатель начинает смотреть не только на содержание, но и на способы его создания.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Ходасевич соединяет оба подхода: он пишет понятно, но опирается на наблюдения, которые можно проверить в тексте. Благодаря этому статья остаётся и живой, и точной.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чтения учит не пересказывать стихотворение, а объяснять его смысл. Это особенно важно, когда нужно доказать свою мысль цитатой и анализом.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статьи Ходасевича о Тютчеве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помогает читателю не теряться: каждый следующий шаг уточняет предыдущий.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движется от общей мысли к конкретным наблюдениям и завершает разбор ясным выводом.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В. Ф. Ходасевича «О Тютчеве».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67928"/>
            <a:ext cx="6778200" cy="216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находить в статье Ходасевича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в статье главные элементы анализа и их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задаёт направление чтения, цитата подтверждает мысль, а вывод показывает, к какому пониманию поэта приходит критик.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В. Ф. Ходасевича «О Тютчеве».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статья Ходасевича полезна сегодня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не останавливаться на пересказе. Чтобы понять текст глубже, нужно объяснить, как устроен образ, почему он действует на читателя и что он значит.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показывает, как проверять мнение цитатой. Это важный навык: любое сильное суждение должно опираться на конкретную строку, а не только на впечатление.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Ходасевич помогает различать факт и оценку. Факты сообщают сведения о поэте, а оценка объясняет, почему его стихи важны и чем они сильны.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чтения пригодится не только на уроке литературы. Он помогает внимательнее работать с любым текстом, где нужно видеть смысл и доказательства.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сравнение: стихотворение и критика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создаёт образ мира через точные и ёмкие строки, а Ходасевич помогает прочитать их глубже. Вместе они показывают, как рождается смысл в литературе.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даёт художественный текст, критик — ключ к его пониманию. Поэтому чтение становится точнее: мы видим не только красоту стихов, но и логику их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Ходасевич помогает увидеть в Тютчеве поэта мысли, природы и внутреннего напряжения. Его статья учит доказывать мнение и читать художественный текст внимательнее.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2026-05-19T07:28:38Z</dcterms:created>
  <dcterms:modified xsi:type="dcterms:W3CDTF">2026-05-19T07:28:38Z</dcterms:modified>
</cp:coreProperties>
</file>