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помогают учиться, общаться, работать, лечиться, ездить и отдыхать.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в современном обществе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XX века компьютеры занимали целые комнаты. Сегодня ноутбуки, планшеты и смартфоны делают те же задачи быстрее и компактнее. Интернет и облачные сервисы превратили цифровые технологии в привычную часть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компьютеры вошли в повседневную жизнь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79608"/>
            <a:ext cx="276900" cy="246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как универсальный инструмент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 программе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выполняет команды пользователя и программу. Благодаря этому он последовательно обрабатывает действия: вводит данные, рассчитывает, показывает результат. Без программы он не сможет выполнить задачу.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разных форматов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компьютере можно работать с текстами, таблицами, изображениями, звуком и видео. Часто данные берутся из интернета: например, документы, материалы для урока или обучающие ролики.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точность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ключевых преимуществ — быстрое вычисление и аккуратное выполнение шагов. Точность особенно важна, когда исходные данные верные, а алгоритм выбран правильно.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расчёты и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используют для хранения файлов, подготовки проектов и расчётов. Они помогают находить информацию, систематизировать материалы и возвращаться к нужным данным в любой момент.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сервисы на 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компьютеры помогают с электронными дневниками, тестами, презентациями и интерактивными заданиями. Онлайн-уроки дают возможность увидеть материал на экране и сразу потренироваться. 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дома в своём темпе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платформы позволяют повторять темы дома, проверять знания и учиться в удобном темпе. Ученикам проще возвращаться к сложным вопросам и видеть прогресс по результатам заданий.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в школе и обучении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статистике доли могут отличаться по возрасту и привычкам, но принцип один: устройства дополняют друг друга в разных ситуациях.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смартфон часто закрывает «быстрые» задачи, а компьютер остаётся важным для учёбы, работы и сложных действий.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Демонстрационный макет без привязки к точной статистике.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устройства люди используют чаще всего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компьютеры поддерживают электронные карты пациентов и помогают смотреть результаты обследований. Врачам проще анализировать данные и хранить историю лечения.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создают чертежи, дизайнеры работают с графикой, а банки обрабатывают платежи и защищают данные клиентов. Автоматизация снижает число ошибок в рутинных операциях.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офисах компьютеры нужны для документов, таблиц, писем, видеосвязи и хранения рабочих файлов. Это помогает быстро обмениваться информацией и аккуратно вести проекты.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на работе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052" y="1527000"/>
            <a:ext cx="4525696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перечень типичных применений (без статистики).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компьютеры особенно важны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Сфера, задача и результат показывают, как цифровые технологии помогают в разных жизненных ситуациях.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каждая сфера использует компьютеры для управления информацией: от учебных материалов до финансов и перемещений.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5300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и общение между людьми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и мессенджеры позволяют быстро передавать сообщения на расстоянии. Ответ приходит почти сразу, а важные договорённости можно сохранять в переписке.
</a:t>
            </a:r>
            <a:endParaRPr lang="en-US" sz="1477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и сообщения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форумы помогают находить людей по интересам, делиться новостями и учиться в сообществах. Такой формат дополняет живой разговор и расширяет кругозор.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и обмен интересами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Видеозвонки делают общение ближе: можно слышать голос и видеть собеседника. Это удобно для уроков, консультаций, созвонов в командах и связи с родственниками.
</a:t>
            </a:r>
            <a:endParaRPr lang="en-US" sz="1477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Видеозвонки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поиск информации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шагам пользователь ищет, сравнивает и проверяет источники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врач открывает электронную карту пациента на компьютере. Туда попадают жалобы, назначения и результаты обследований. Благодаря одному интерфейсу специалист быстрее находит нужные сведения и видит динамику лечения.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история болезни у врача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медицинские изображения загружаются в систему, их удобнее рассматривать и сравнивать. Компьютер помогает просматривать снимки в нужных режимах и сохранять материалы для дальнейших консультаций. Это делает работу с данными нагляднее.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Снимки, которые можно анализировать на экране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больнице компьютеры поддерживают системы записи к врачу и учёт анализов. Пациентам понятнее расписание, а персоналу проще управлять потоками. Электронные программы снижают риск потерять данные и помогают организовать приём.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 учёт анализов без лишних звонков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в медицине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компьютер не только быстро считает, но и хранит большие объёмы данных, обрабатывает текст, фото и видео, а также помогает автоматически выполнять повторяющиеся действия по заданию пользователя.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видно, что больше всего развиваются память и скорость обмена через интернет. В результате компьютер удобнее для учебы, общения и работы с мультимедиа.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обобщение: схематичная оценка (без привязки к конкретным измерениям), 2026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современный компьютер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компьютеры помогают учиться и отдыхать: просматривать фильмы, играть, слушать музыку, общаться в сети. Они переключают задачи быстро и позволяют хранить материалы в одном месте.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управляют умной техникой: колонками с голосовым помощником, камерами, роботами-пылесосами и другими устройствами. Через приложения можно задавать расписание и контролировать работу.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компьютер часто становится «архивом» для фотографий, документов, школьных файлов и семейных проектов. Удобные папки, поиск и резервные копии помогают быстро находить нужное.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семьи важно и то, что компьютер подходит всем: детям — для заданий и тренажёров, взрослым — для документов, переписки и сервисов. При этом нужны настройки приватности и безопасности.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дома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доступнее важные сервисы: онлайн-курсы, электронные библиотеки, карты, банковские операции и государственные услуги. Многие действия можно оформить дома без лишних поездок.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помогают людям с ограниченными возможностями: через текст, голос, специальные программы и видеосвязь проще общаться и получать информацию. Это расширяет возможности обучения и участия в жизни общества.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экономят время: ускоряют поиск информации, обработку документов и передачу сообщений. Благодаря этому быстрее выполняются школьные задания, рабочие процессы и обслуживание клиентов.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компьютеров для общества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за экраном утомляет глаза и вызывает усталость. Менее заметные последствия — снижение концентрации и уменьшение подвижности, поэтому важны перерывы и правильная посадка.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создают вирусы и мошенничество: вредоносные программы могут испортить файлы, а уловки в интернете — выманить данные. Часто вред начинается со скачивания «сомнительных» файлов.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проблема — кража паролей и переход на недостоверные сайты. Если вводить данные на похожих страницах или сообщать их незнакомым людям, аккаунты могут быть взломаны.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чрезмерное увлечение играми и социальными сетями. Тогда трудно соблюдать режим, возрастает риск отвлечься на неподходящий контент, а безопасность зависит от привычек пользователя.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проблемы при работе за компьютером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оставаться в безопасности при работе за компьютером
</a:t>
            </a:r>
            <a:endParaRPr lang="en-US" sz="2953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безопасном использовании: режим работы, защита данных, проверка ссылок и обновления.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помогают рисовать, монтировать видео, писать музыку и создавать 3D-модели. В школьных проектах это позволяет оживлять идеи: оформлять презентации, делать анимацию и цифровые постеры.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творчества подходят разные программы: графические редакторы, приложения для монтажа и звука, инструменты для моделирования. Работа с ними учит планировать шаги и аккуратно сохранять версии проекта.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и творчество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экологический эффект влияют не только «текущие» расходы электроэнергии, но и производство устройства и дальнейшая судьба техники после окончания срока службы.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продление срока службы и повторное использование сильнее всего уменьшают экологический вред. Ремонт и правильная переработка помогают снизить долю отходов.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обобщение: схематичная оценка факторов (без привязки к конкретным данным), 2026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и экологический след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188390"/>
            <a:ext cx="5955300" cy="24872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 истории вычислительной техники, 2026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тогда и сейчас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ранние и современные компьютеры по ключевым признакам: размер, скорость, стоимость, мобильность и назначение.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компактность и доступность. Сегодня компьютер стал привычным инструментом для повседневных задач, а не только для науки.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13" y="1631725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13" y="265145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313" y="3671175"/>
            <a:ext cx="28297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313" y="4690900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0313" y="5710625"/>
            <a:ext cx="28297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будущего и компьютерная грамотность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 создаёт приложения и сервисы, чтобы людям было удобно решать задачи. Потребуются навыки работы с текстом, таблицами, кодом и понимание цифровых инструментов.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 помогает находить закономерности в данных: от школьных результатов до бизнес-показателей. Нужно уметь работать с таблицами, проверять источники и делать выводы без ошибок.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 кибербезопасности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защищает компьютеры и сети от взломов и вредоносных программ. Важны внимательность, понимание рисков и привычка обновлять программы и проверять ссылки.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Дизайнер интерфейсов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Дизайнер делает сайты и приложения понятными и удобными. Он сочетает знания о цветах и структуре с умением работать с цифровыми материалами и макетами.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роботов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роботов разрабатывает устройства, которые помогают людям в быту и производстве. Нужны базовые знания о компьютерах, измерениях и программировании для управления техникой.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помогают учиться, лечить, общаться, работать и творить. Они ускоряют многие процессы и делают информацию доступнее, но требуют осторожности, правил безопасности и разумного времени за экраном.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меняют жизнь: главное — использовать их с умом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2026-05-12T13:43:41Z</dcterms:created>
  <dcterms:modified xsi:type="dcterms:W3CDTF">2026-05-12T13:43:41Z</dcterms:modified>
</cp:coreProperties>
</file>