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охватывает рост, созревание и старение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индивидуального развития: постэмбриональный период
</a:t>
            </a:r>
            <a:endParaRPr lang="en-US" sz="25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этапы жизни человека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делится на эмбриональный, формирующий органы, и постэмбриональный, включающий рост, созревание и адаптацию под влиянием генетики и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после рождения
</a:t>
            </a:r>
            <a:endParaRPr lang="en-US" sz="315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новорожденности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первые 4 недели жизни и характеризуется адаптацией к внеутробным условиям — запуск самостоятельного дыхания и начало работы пищеварительной системы.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 и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 месяца до 7 лет характеризуются быстрым ростом, развитием речи и моторики, а также социализацией и формированием личности.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11 до 18 лет приобретают значимый гормональный фон, половое созревание и перемены в психике, что формирует новые социальные роли и устремления.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старение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от 18 лет, когда достигается максимальная физическая и психическая зрелость, а затем постепенное снижение функций в старости.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адаптация организма к жизни вне утробы с запуском самостоятельного дыхания и сердечной деятельности.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питанию через молоко матери, запуск работы пищеварительного тракта и выделительной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режимов сна и бодрствования, что важно для дальнейшего психофизиологического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 формироваться иммунная защита благодаря первичным контактам с микроокружением и развитию обменных процессов.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периода новорожденности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младенчества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физический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увеличивается в 2–3 раза, а длина — на 25–30 см за первый год. Это период значимого накопления ресурсов для развития органов.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и рефлексов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формируются слух, зрение и осязание, появляются условные рефлексы, которые обеспечивают адаптивные реакции малыша на внешнюю среду.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движения и эмоциональная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переворачиваться, ползать и сидеть, проявляет эмоциональные реакции на окружающих, что заложит основы социального взаимодействия.
</a:t>
            </a:r>
            <a:endParaRPr lang="en-US" sz="12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лепета к связной речи — постепенное освоение фонетики и построения предложений с активным расширением словарного запаса.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крупной и мелкой моторики через игры и обучение, важное для самообслуживания и дальнейшей учебной деятельности.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социальных навыков, норм поведения и самооценки в процессе взаимодействия с окружающими и взрослыми.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Детство: развитие речи и моторики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социализация в младшем школьном возрасте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рост и развитие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годовой прирост роста достигает 5–6 сантиметров, масса тела увеличивается на 2–3 килограмма, формируются постоянные зубы и стабилизируется нервная система.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учебной 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уделяет основное внимание школьным занятиям, развивается способность к концентрации, памяти и логическому мышлению.
</a:t>
            </a:r>
            <a:endParaRPr lang="en-US" sz="1774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самоконтроля 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навыки саморегуляции, осваиваются социальные нормы, развивается понимание межличностных отношений и собственных эмоций.
</a:t>
            </a:r>
            <a:endParaRPr lang="en-US" sz="1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перестройка стимулирует половое созревание, у девочек рост ускоряется с 10 лет, у мальчиков — с 12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вторичные половые признаки: изменение голоса, появление оволосения, формирование репродуктивной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Кардинальные изменения мышечной и скелетной системы, усиливается физическая выносливость и сила.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стремление к самостоятельности, эмоциональная лабильность и формирование мировоззрения с повышенной конфликтностью.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биологические и психические изменения
</a:t>
            </a:r>
            <a:endParaRPr lang="en-US" sz="23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и массы тела по возрасту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прирост в младенчестве сменяется стабильным ростом в детстве и повторным скачком в подростковом возрасте.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две основные фазы ускоренного роста, отражающие биологические особенности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национальный медико-генетический центр,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полового созревания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рамки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у девочек обычно начинается в 10–13 лет, у мальчиков — в 12–15 лет, что связано с гормональными изменениями и обменными процессами.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вторичных половых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развиваются молочные железы и начинает расти волосы в характерных зонах, у мальчиков меняется тембр голоса и увеличивается мышечная масса.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эмоциональной сфере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Лабильность настроения и усиление эмоциональной реакции на внешние стимулы являются типичными для этого периода, что связано с переменами в работе нервной системы.
</a:t>
            </a:r>
            <a:endParaRPr lang="en-US" sz="12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зрелом возрасте (18–40 лет) организм достигает оптимальной функциональности: стабилизируются все основные физиологические системы, что обеспечивает высокую выносливость и хорошее здоровье.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мышечной силы и координации движений приходится на этот период, что способствует максимальной физической активности и эффективной работе различных органов и систем.
</a:t>
            </a:r>
            <a:endParaRPr lang="en-US" sz="1159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характеризуется наивысшим уровнем когнитивных функций, профессиональной реализации и формированием устойчивой личностной идентичности с четкими жизненными приоритетами.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Зрелость: моменты пика физического и психического развития
</a:t>
            </a:r>
            <a:endParaRPr lang="en-US" sz="25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560008"/>
            <a:ext cx="3709500" cy="27384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постэмбрионального развития: возрастные интервалы
</a:t>
            </a:r>
            <a:endParaRPr lang="en-US" sz="2372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этапы развития с указанием возрастных границ и ключевых особенностей каждого этапа.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постэмбрионального развития различаются по биологическим и психологическим характеристикам, показывая сложный и многообразный процесс становления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пожилого возраста уменьшается эластичность тканей и плотность костей, что снижает общую прочность организма и увеличивает риск переломов.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ослабевает, что делает организм более уязвимым к инфекциям и замедляет процессы восстановления после заболеваний.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саркопения — значительное сокращение объёма мышц, а также дефицит жизненно важных гормонов и витаминов, что влияет на уровень энергии и здоровье.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возникают хронические заболевания, такие как гипертония, атеросклероз и диабет, требующие постоянного медицинского контроля и адаптации образа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и старческий возраст: физиологические изменения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постэмбриональное развитие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формировании здоровья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определяет предрасположенность к различным заболеваниям и общие возможности организма. Наследственные заболевания могут существенно влиять на темпы и качество развития, требуя своевременного медицинского вмешательства.
</a:t>
            </a:r>
            <a:endParaRPr lang="en-US" sz="147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воздействие на рост и созревание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питания, чистота воздуха и уровень физической активности напрямую воздействуют на биологические процессы развития. Например, загрязнённая среда и недостаток движения замедляют рост и снижают иммунитет.
</a:t>
            </a:r>
            <a:endParaRPr lang="en-US" sz="158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условия и психосоциальное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образования, социально-экономическое положение и поддержка семьи влияют на эмоциональное состояние и мотивацию, что определяет успешность социальной адаптации и личностный рост подростков.
</a:t>
            </a:r>
            <a:endParaRPr lang="en-US" sz="15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Акселерация характеризуется ускоренным физическим и психическим созреванием, что заметно снижает средний возраст наступления полового созревания у девочек за последние десятилетия.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Акселерация и ретардация развития
</a:t>
            </a:r>
            <a:endParaRPr lang="en-US" sz="2675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Ретардация развития проявляется в задержке роста и снижения функциональных возможностей, часто связанной с хроническими болезнями, недостатком питания или стрессовыми факторами.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таких нарушений включают повышенный риск ухудшения здоровья во взрослом возрасте и требуют комплексного профилактического подхода для коррекции.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акселерации у школьников России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возраста менархе связано с улучшением питания и изменением образа жизни в условиях урбанизации.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тенденцию к сокращению возраста полового созревания, отражая глобальные изменения в биологическом развитии под влиянием социальных факторов.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научный центр гигиены детей и подростков,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психосоциальных факторов в развитии подростков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как основа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отношений в семье оказывает ключевое влияние на эмоциональное здоровье подростков. Сильная поддержка снижает уровень тревожности и способствует успеху в учебе.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 на формирование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связи в группе сверстников способствуют развитию социальных навыков и уверенности, тогда как конфликтные отношения могут привести к девиантному поведению.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и доступ к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и внеклассных программах расширяет кругозор и поддерживает мотивацию, а доступ к психологической помощи помогает справляться со стрессом и адаптироваться.
</a:t>
            </a:r>
            <a:endParaRPr lang="en-US" sz="11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личных решений в постэмбриональном развитии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современным исследованиям психологии развития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детей с низкой физической активностью, что приводит к ожирению и ухудшению здоровья в целом, включая повышение рисков хронических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аллергических и аутоиммунных заболеваний отражает негативное воздействие окружающей среды и изменение иммунного ответа в раннем возрасте.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трудности, такие как депрессия и тревожные расстройства, становятся всё более распространёнными, усугубляясь влиянием цифровых технологий и пандемией COVID-19.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усиленные меры профилактики и комплексное медико-социальное сопровождение для поддержки физического и психического здоровья детей и подростков.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современные вызовы постэмбрионального периода
</a:t>
            </a:r>
            <a:endParaRPr lang="en-US" sz="26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постэмбрионального развития в формировании личности
</a:t>
            </a:r>
            <a:endParaRPr lang="en-US" sz="2394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биологических, социальных и экологических факторов обеспечивает индивидуальность и успешное развитие человека, подчеркивая важность своевременной профилактики и поддержки в процессе взросления.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2026-05-10T00:07:04Z</dcterms:created>
  <dcterms:modified xsi:type="dcterms:W3CDTF">2026-05-10T00:07:04Z</dcterms:modified>
</cp:coreProperties>
</file>