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449775"/>
            <a:ext cx="3983700" cy="15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цикл: ключевой процесс жизни клетки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3118500"/>
            <a:ext cx="3766800" cy="1760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Последовательные стадии роста, синтеза ДНК и деления обеспечивают жизнь клеток.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изучение клеточного деления начало свой путь с открытий Вирхова и Гертвига. В XX веке применение меченых изотопов позволило измерить длительность и фазность клеточного цикла.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изучения клеточного цикла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100" y="953355"/>
            <a:ext cx="4124700" cy="37782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100" y="393900"/>
            <a:ext cx="83115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компоненты жизненного цикла клетки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45800" y="30700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Митотическая фаза: деление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Митотическая фаза состоит из митоза — деления ядра, и цитокинеза — разделения цитоплазмы на две дочерние клетки, завершая процесс клеточного размножения.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545800" y="12622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Интерфаза: подготовка к делению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Интерфаза включает три стадии: G1 — рост и подготовка, S — синтез ДНК, G2 — завершающая подготовка к митозу. Этот период занимает большую часть клеточного цикла.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Интерфаза: этапы подготовки клетки к делению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Фаза G1 — период интенсивного роста, активного метаболизма и синтеза белков, необходимых для дальнейшей репликации ДНК.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фазе S происходит удвоение всего генетического материала клетки с одновременным синтезом гистонов и других ядерных белков.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Фаза G2 характеризуется контролем целостности реплицированной ДНК и подготовкой клеточных структур, таких как веретено деления, к митозу.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Тщательное завершение интерфазы критически важно для успешного и точного деления клетки, предотвращая генетические ошибки.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клеток человека и млекопитающих, 2022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Интерфаза занимает значительно больше времени, чем митоз, обеспечивая тщательную подготовку к делению.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подтверждают, что ключевые процессы, связанные с ростом и репликацией, требуют длительного времени по сравнению с самим делением клетки.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фаз клеточного цикла у эукариот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энергетического баланса и накопление АТФ необходимы для поддержки интенсивных процессов деления.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синтез белков и формирование новых органелл обеспечивают рост цитоплазмы и подготовку к DNA-репликации.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анализирует внутренние ресурсы и внешние сигналы, принимая решение о переходе в фазу S или выходе в состояние покоя.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промежуточная фаза: G1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Фаза S: удвоение наследственного материала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течение S-фазы происходит репликация ядра, образуя идентичные сестринские хроматиды для каждой хромосомы.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синтезируются гистоны — белки, обеспечивающие упаковку и структурирование вновь образованной ДНК.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репликации строго регламентирован, чтобы предотвратить ошибки и гарантировать точное копирование генетической информации.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координация синтеза ДНК и белков ядра критична для дальнейшего нормального деления клетки.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Завершается синтез белков, необходимых для структур митотического аппарата и регуляции начала деления.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Продолжается рост органелл и накопление запасов энергии для подготовки к энергозатратному митозу.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осуществляет контроль целостности ДНК, исправляя возможные повреждения перед переходом в митоз.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промежуточная фаза: G2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клеточного цикла с контрольными точками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Обзор Campbell, «Биология», 2021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Митоз: этапы деления ядра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Профаза начинается с конденсации хромосом и расхождения центриолей к полюсам клетки.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Метафаза характеризуется выстраиванием хромосом по экватору клетки на метафазной пластинке.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анафазе сестринские хроматиды размыкаются и перемещаются к противоположным полюсам клетки.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Телофаза сопровождается формированием новых ядерных оболочек и деконденсацией хроматина для подготовки к цитокинезу.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3049689"/>
            <a:ext cx="4070100" cy="1740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0375" y="3049807"/>
            <a:ext cx="4070100" cy="1740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Разновидности цитокинеза в клетках животных и растений
</a:t>
            </a:r>
            <a:endParaRPr lang="en-US" sz="2196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16463" y="1220754"/>
            <a:ext cx="32064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Цитокинез у животных: механизм формирования борозды
</a:t>
            </a:r>
            <a:pPr algn="l" indent="0" marL="0">
              <a:lnSpc>
                <a:spcPct val="115000"/>
              </a:lnSpc>
              <a:buNone/>
            </a:pPr>
            <a:r>
              <a:rPr lang="en-US" sz="1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животных клетках цитокинез начинается с образования борозды перетяжки, которая сжимается благодаря актин-миозиновому кольцу. Это приводит к равному разделению цитоплазмы и образованию двух самостоятельных дочерних клеток.
</a:t>
            </a:r>
            <a:endParaRPr lang="en-US" sz="1268" dirty="0"/>
          </a:p>
        </p:txBody>
      </p:sp>
      <p:sp>
        <p:nvSpPr>
          <p:cNvPr id="10" name="Text 3"/>
          <p:cNvSpPr txBox="1"/>
          <p:nvPr/>
        </p:nvSpPr>
        <p:spPr>
          <a:xfrm>
            <a:off x="5274600" y="1220750"/>
            <a:ext cx="31620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Цитокинез у растений: формирование клеточной пластинки
</a:t>
            </a:r>
            <a:pPr algn="l" indent="0" marL="0">
              <a:lnSpc>
                <a:spcPct val="115000"/>
              </a:lnSpc>
              <a:buNone/>
            </a:pPr>
            <a:r>
              <a:rPr lang="en-US" sz="1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растительных клеток цитокинез происходит через создание клеточной пластинки посередине клетки. Эта структура формируется из везикул, доставляющих компоненты клеточной стенки, что обеспечивает отделение дочерних клеток прочной перегородкой.
</a:t>
            </a:r>
            <a:endParaRPr lang="en-US" sz="126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3325" y="12204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фазу G0 клетки временно или постоянно выходят из клеточного цикла, прекращая деление, но сохраняя жизненно важные функции и метаболическую активность.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033200" y="2351825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Нейроны, клетки печени и мышечные волокна чаще всего находятся в фазе G0, что отражает их специализированные функции и снижение потребности в делении.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033200" y="34861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Фаза G0 обеспечивает поддержание стабильности тканей, предотвращая избыточную пролиферацию и позволяя клеткам адаптироваться к физиологическим требованиям организма.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37920" y="393900"/>
            <a:ext cx="8394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Фаза G0: функциональная дифференцировка и покой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механизмы регуляции клеточного цикла
</a:t>
            </a:r>
            <a:endParaRPr lang="en-US" sz="2229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Циклозависимые киназы (CDK) активируются в комплексе с циклонами, обеспечивая переход между фазами клеточного цикла.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и активность циклин-зависимых комплексов строго контролируется различными факторингами и ингибиторами для предотвращения ошибок деления.
</a:t>
            </a:r>
            <a:endParaRPr lang="en-US" sz="1140" dirty="0"/>
          </a:p>
        </p:txBody>
      </p:sp>
      <p:sp>
        <p:nvSpPr>
          <p:cNvPr id="10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клеточного цикла включает системы обратной связи, позволяющие останавливать цикл при повреждении ДНК или нарушениях внутреннего гомеостаза.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сенсоры обеспечивают своевременную активацию репликации и митоза, гарантируя генетическую стабильность при передаче наследственного материала.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184" y="1508528"/>
            <a:ext cx="401183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Campbell, Биология, 2021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контрольные пункты клеточного цикла обеспечивают проверку готовности клетки к переходу на следующий этап и предотвращают некорректное деление.
</a:t>
            </a:r>
            <a:pPr algn="l" indent="0" marL="0">
              <a:lnSpc>
                <a:spcPct val="150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контрольные пункты являются критическими для поддержания генетической стабильности и предотвращения патологий клеточного деления.
</a:t>
            </a:r>
            <a:endParaRPr lang="en-US" sz="1123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Локализация и функции ключевых контрольных пунктов клеточного цикла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в этих генах нарушают баланс контроля и регулируют неисправное деление, что является ключевым фактором в развитии опухолевых процессов.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Гены-супрессоры, как p53 и Rb, тормозят прогрессию клеточного цикла при обнаружении повреждений, обеспечивая время для ремонта ДНК или активацию апоптоза.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Онкогены, включая Ras и Myc, стимулируют деление клетки, способствуя быстрому росту и пролиферации, что при неправильной регуляции ведёт к онкологии.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контроль клеточного цикла: роль супрессоров и онкогенов
</a:t>
            </a:r>
            <a:endParaRPr lang="en-US" sz="1758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Апоптоз как защитный механизм от нарушений клеточного цикла
</a:t>
            </a:r>
            <a:endParaRPr lang="en-US" sz="2009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Апоптоз активируется при невозможности исправления повреждений ДНК, предотвращая распространение дефектного генетического материала.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программирует клеточную гибель через каспазный каскад, что важно для удаления потенциально опасных клеток из ткани.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Апоптоз поддерживает гомеостаз и здоровье тканей, исключая излишнюю пролиферацию и формирование опухолей.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функционирование апоптоза является ключом для предотвращения заболеваний, связанных с дисрегуляцией клеточного цикла.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75" y="977254"/>
            <a:ext cx="4071600" cy="22624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0575" y="977254"/>
            <a:ext cx="4071600" cy="226244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18525" y="3706575"/>
            <a:ext cx="40716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стадии зиготы и в ходе эмбрионального развития происходит интенсивное деление клеток, обеспечивающее формирование всех тканей и органов. Этот процесс требует точного регулирования циклов для правильного распределения генетической информации.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18525" y="3273625"/>
            <a:ext cx="40716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клеточного цикла в эмбриогенезе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600575" y="3706575"/>
            <a:ext cx="40716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организмы поддерживают жизнеспособность тканей через процессы регенерации, где деление клеток эпителия, костного мозга и зародышевых клеток способствует восстановлению и ремонту повреждений.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600575" y="3273625"/>
            <a:ext cx="40716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Обновление тканей у взрослого организма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цикл в развитии и регенерации организма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химиотерапии базируется на нарушении клеточного цикла в опухолевых клетках, позволяя избирательно подавлять их пролиферацию.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клонирования и контроль стволовых клеток зависят от умения управлять этапами клеточного цикла для поддержания их потенциала дифференцировки.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искусственной регенерации тканей включают манипуляции с клеточным циклом для повышения эффективности заживления и восстановления органов.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знаний о клеточном цикле в медицине и биотехнологии
</a:t>
            </a:r>
            <a:endParaRPr lang="en-US" sz="1922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исследования, 2022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сбои приводят к различным патологиям, преимущественно к раковым заболеваниям, отражая критическую роль регуляции деления в здоровье.
</a:t>
            </a:r>
            <a:pPr algn="l" indent="0" marL="0">
              <a:lnSpc>
                <a:spcPct val="150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патологий обусловлено нарушением клеточного цикла, особенно чрезмерной пролиферацией, что подчёркивает необходимость контроля регуляторных механизмов.
</a:t>
            </a:r>
            <a:endParaRPr lang="en-US" sz="1178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Заболевания, связанные с нарушениями клеточного цикла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цикл: фундамент жизни и перспектива медицины будущего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цикл обеспечивает жизнедеятельность и восстановление организма. Современные исследования открывают новые пути терапии, направленные на исправление нарушений и создание биотехнологических инноваций.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2026-05-10T01:22:22Z</dcterms:created>
  <dcterms:modified xsi:type="dcterms:W3CDTF">2026-05-10T01:22:22Z</dcterms:modified>
</cp:coreProperties>
</file>