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«Премудрый пискарь 356»: страх, жизнь и сатирический смысл сказки
</a:t>
            </a:r>
            <a:pPr algn="l" indent="0" marL="0">
              <a:lnSpc>
                <a:spcPct val="90000"/>
              </a:lnSpc>
              <a:buNone/>
            </a:pPr>
            <a:r>
              <a:rPr lang="en-US" sz="148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рыбе, которая от страха прячется всю жизнь — и теряет смысл существования.
</a:t>
            </a:r>
            <a:endParaRPr lang="en-US" sz="3186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Автор, время создания и особенности жанра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написал сказку в 1883 году. Это сатира с аллегорией: животные отражают человеческие характеры. Сказочная форма соединяется с насмешкой и нравственным уроком — важны понятия «сатира», «ирония», «аллегория», «мораль».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содержание сказки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детства пискарь боится щуки, рака, ерша и любой опасности в реке: он заранее ожидает беду и не позволяет себе спокойной жизни рядом с другими.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 «безопасности» он роет глубокую нору, почти не выходит наружу и держится отдельно: без общения, семьи и настоящих дел его жизнь становится узкой и однообразной.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годы ему удаётся сохранить себя физически, но за пределами норы почти не происходит ничего важного. В итоге герой остаётся одиноким и его старость кажется пустой и жалкой.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7972" y="1736425"/>
            <a:ext cx="3213106" cy="2272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пискаря: что он выбирает и что теряет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каждый отказ от действия уменьшает не только риск, но и ценности жизни — дружбу, радость и смысл.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Чрезмерная осторожность помогает выжить, но постепенно отнимает опыт, связи и внутреннюю свободу.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сказки М. Е. Салтыкова-Щедрина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пискаря как символ трусости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Пискарь кажется почти незаметным: он выбирает место, где меньше света и меньше шансов встретить неожиданное. Нора становится его «убежищем», но одновременно — тесной клеткой, усиливающей чувство замкнутости и добровольной изоляции.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Крошечная рыба в темной норе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предпочитает прятаться под укрытием, словно заранее сомневается в том, что жизнь может быть безопасной и интересной. Даже если опасность действительно существует, постоянное укрывание превращается в привычку, которая лишает героя радости и общения.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корягой, где не видно будущего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страх управляет судьбой героя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причин и последствий в жизни пискаря: от опасения до одиночества.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39430"/>
            <a:ext cx="220800" cy="176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39430"/>
            <a:ext cx="220800" cy="176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пискаря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вместо отношений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избегает общения: ему спокойнее одному в укрытии. Со временем одиночество закрепляется, а вместе с ним исчезают дружба и поддержка.
</a:t>
            </a:r>
            <a:endParaRPr lang="en-US" sz="1199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 без смелости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Пискарь способен думать и предугадывать опасность, но выводы подталкивают его к отказам. В результате он не набирает опыта и не учится радоваться реальным событиям.
</a:t>
            </a:r>
            <a:endParaRPr lang="en-US" sz="1132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Подозрительность и постоянные сомнения
</a:t>
            </a:r>
            <a:endParaRPr lang="en-US" sz="1148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постоянно проверяет обстановку в уме, заранее ожидая беду. Эти мысли не помогают принять разумное решение — они превращаются в тревогу, которая мешает жить.
</a:t>
            </a:r>
            <a:endParaRPr lang="en-US" sz="1099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Осторожность, которая превращается в страх
</a:t>
            </a:r>
            <a:endParaRPr lang="en-US" sz="1099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Пискарь не рискует даже ради простых шагов. Любое действие кажется ему возможной угрозой, поэтому осторожность перестаёт быть выбором и становится постоянной привычкой.
</a:t>
            </a:r>
            <a:endParaRPr lang="en-US" sz="10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занимает место в жизни героя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передаёт не числа, а соотношение приоритетов: важнее всего выживание, слабее всего — радость и смелость.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видно, что пискарь сохраняет тело, но теряет человеческие ценности: общение, удовольствие от жизни и способность действовать.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соотношение по мотивам и образам сказки М. Е. Салтыкова-Щедрина; численные значения — условные.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приёмы в сказке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строится на иронии: слово «премудрый» звучит как похвала, но поведение пискаря показывает противоположное — он не мудр, а напуган и ограничен.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использует преувеличение и контраст: чем «умнее» выглядит герой в названии, тем жалче становится его жизнь в реальности. Так рождается смех с горьким смыслом.
</a:t>
            </a:r>
            <a:endParaRPr lang="en-US" sz="1078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Насмешка направлена на тех, кто прикрывает страх рассуждениями о «разумной осторожности». В результате страх подменяет решения и превращает человека в наблюдателя собственной жизни.
</a:t>
            </a:r>
            <a:endParaRPr lang="en-US" sz="107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Нора пискаря как образ замкнутого мира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Нора безопасна, но внутри тесно, темно и одиноко. Пространство постепенно отражает состояние героя: чем дольше он остаётся там, тем меньше у него остаётся сил на общение и интерес к жизни снаружи.
</a:t>
            </a:r>
            <a:endParaRPr lang="en-US" sz="806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Теснота как «пейзаж души»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подводная нора помогает связать внешний мир и внутренние ограничения. Если почти нет света, сложно строить планы и воспринимать происходящее как возможность. Так страх превращает жизнь в замкнутый круг.
</a:t>
            </a:r>
            <a:endParaRPr lang="en-US" sz="806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8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почти не проникает — и будущее тоже
</a:t>
            </a:r>
            <a:endParaRPr lang="en-US" sz="122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выбора в сказке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Пискарь постоянно выбирает не действие, а отказ от действия: вместо движения — прятки, вместо общения — тишина, вместо поступков — осторожные расчёты, которые кажутся ему спасением.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выбор сокращает риск, но растит цену: постепенно исчезают дружба, радость, труд и даже ощущение себя как личности. Без опыта и связей жизнь превращается в ожидание угрозы.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поднимает главный вопрос: что важнее — долгая жизнь, прожитая в постоянном страхе, или жизнь, наполненная делами и отношениями, пусть даже короче?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сказки видно, что отказ от риска часто становится отказом от развития. Чем дольше герой выбирает безопасность любой ценой, тем меньше в его судьбе остаётся смысла.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жизненных моделей: «пискарь»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сказки видно, что у пискаря слабые показатели почти по всем критериям: цель размыта, общение отсутствует, радость и польза минимальны.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 деятельным героем подчёркивает мысль сказки: достоинство связано не с выживанием, а с содержательной активностью, связями и вкладом в жизнь.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Е. Салтыков-Щедрин «Премудрый пискарь» (качественные оценки по признакам, без статистики).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интонация произведения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говорит спокойно, почти буднично, но интонация держит скрытую насмешку. Простые формулировки сочетаются с точными оценками поведения пискаря.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иронии и повторов: они делают образ героя узнаваемым. Частые возвращения к одной мысли показывают, как страх превращается в привычку жить «по правилам норы».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разбора особенно важны слова, через которые видна несостыковка между названием и жизнью персонажа: «премудрый» звучит как похвала, но автор опровергает это делом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6725" y="1736425"/>
            <a:ext cx="2535649" cy="2464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их значение в сказке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ключевые образы произведения с их смыслом: что они обозначают и какой вывод помогает сделать читателю.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идея: внешняя защищённость не равна внутренней свободе. Когда страх выбирают вместо жизни, безопасное пространство превращается в клетку.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Е. Салтыков-Щедрин «Премудрый пискарь» (смысловые соответствия по тексту).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498325"/>
            <a:ext cx="267600" cy="26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525085"/>
            <a:ext cx="267600" cy="2140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75" y="1498325"/>
            <a:ext cx="267600" cy="26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5100" y="1498325"/>
            <a:ext cx="267600" cy="267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остаётся понятной сегодня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«не высовываться»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предупреждает: осторожность полезна только до границы, за которой она становится отказом от развития. Тогда «разумная мера» превращается в бессмысленное прятанье.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Нежелание отвечать и сближаться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Пискарь избегает общения и семьи, словно они способны принести неприятности. Но именно отношения дают опору и помогают переживать трудности без полного одиночества.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Боязнь нового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учится ни на опыте, ни на пробах. Отказ от шага лишает человека возможностей: исчезают навыки, интерес и право выбирать собственный путь.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ошибки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узнают себя в желании не рисковать и «переждать» момент. Пискарь показывает: чем больше думаешь о возможном вреде, тем меньше делаешь и тем слабее растёт уверенность.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страх приводит к «пустой старости»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2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 и последствий из логики сказки: страх → избегание → одиночество, в альтернативе — смелость → развитие.
</a:t>
            </a:r>
            <a:endParaRPr lang="en-US" sz="1123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5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сказки с другими произведениями Салтыкова-Щедрина
</a:t>
            </a:r>
            <a:endParaRPr lang="en-US" sz="2359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«Премудром пискаре» заметна его манера: аллегория и разговор о серьёзных нравственных проблемах через животных. Смешная форма служит тому, чтобы читатель увидел человеческие пороки ближе.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и ирония помогают критиковать слабость характера: трусость, привычку прятаться и оправдывать страх рассуждениями о «правильной осторожности».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роднит сказку с другими текстами Салтыкова-Щедрина: он показывает, как за внешней «разумностью» может скрываться нежелание жить активно и честно по отношению к себе и миру.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сказки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концентрирует внимание на конфликте: страх удерживает героя в норе, а смелость и активная жизнь остаются почти неосвоенными.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«страх» и «одиночество», тем меньше «смелости». Получается главный вывод: жизнь без поступков теряет ценность даже при физическом выживании.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Е. Салтыков-Щедрин «Премудрый пискарь» (качественные соответствия по смысловым акцентам, без числовой статистики).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названия и финальный акцент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построено на парадоксе: слово «премудрый» обычно означает умного и мудрого, но герой не показывает ни пользы, ни уважения своим поведением. Автор намеренно сталкивает ожидание и реальность.
</a:t>
            </a:r>
            <a:endParaRPr lang="en-US" sz="107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подчёркивает трагикомичность судьбы: пискарь прожил долго, однако не оставил заметного следа. Долголетие без действий превращается в пустоту, которую нельзя назвать прожитой жизнью.
</a:t>
            </a:r>
            <a:endParaRPr lang="en-US" sz="107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сказки сводится к тому, что ценность появляется через поступки, связи и внутреннюю свободу. Лишь осторожность без выбора и движения делает человека безразличным к собственной судьбе.
</a:t>
            </a:r>
            <a:endParaRPr lang="en-US" sz="107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показывает: постоянный страх делает человека одиноким и бесполезным, для мира и для самого себя. «Премудрый пискарь» учит отличать осторожность от трусливого прятанья.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сказки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2026-05-15T06:42:10Z</dcterms:created>
  <dcterms:modified xsi:type="dcterms:W3CDTF">2026-05-15T06:42:10Z</dcterms:modified>
</cp:coreProperties>
</file>