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«Садовник и сыновья»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труде, терпении и мудром семейном уроке.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его детские рассказы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умел говорить с детьми просто и ясно. Его короткие рассказы легко читать, а выводы в них помогают понять, зачем нужны честность, труд и ответственность.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 рассказе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сначала думают о лёгкой находке и ждут удачи. Они не сразу понимают, что настоящее богатство создаётся трудом.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садовник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знает сад, умеет работать и понимает, что хороший урожай не появляется сам собой. Он смотрит на жизнь спокойно и мудро.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отцом и детьми возникает разница в понимании жизни: один ценит работу, другие мечтают о быстром успехе без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место труда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у Толстого — это не просто красивый уголок. Здесь нужно постоянно работать: копать землю, поливать, ухаживать за деревьями и ждать результата.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сад показывает важную мысль рассказа: порядок, красота и урожай появляются там, где люди стараются и не ленятся.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недоразумение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говорит о земле, корнях и полезной работе. Его слова напоминают, что главное в саду — не сокровище, а забота о нём.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рассказе сталкиваются два взгляда: желание получить всё сразу и понимание, что настоящий результат приходит только через старание.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надеются найти в саду клад и быстро разбогатеть. Им хочется удачи без долгого труда, и это становится первой ошибкой.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и мудрость отца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богатства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 говорит сыновьям, что в саду скрыто богатство. Эта хитрость помогает им начать работать, хотя сначала они думают только о кладе.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клада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сыновья перекапывают землю и ищут сокровище. В это время они трудятся вместе и не замечают, как сад становится лучше.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рядом, братья делают одно дело. Совместный труд сближает их и показывает, что усилия всей семьи приносят заметную пользу.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сад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поиски заканчиваются, сад оказывается чистым, ровным и плодородным. Герои видят, что их работа принесла настоящий, полезный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нашли сыновья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Клада они не нашли, и это сначала кажется разочарованием. Но именно в этом скрыт главный поворот рассказа: не всё ценное лежит в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их работы сад становится чище, аккуратнее и готовым к новому урожаю. Труд приносит пользу не в мечтах, а на деле.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находка — понимание того, что собственные руки могут создать настоящее богатство. Это богатство не спрятано, а видно в результате.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богатство не всегда связано с деньгами или кладом. Иногда оно скрыто в умении работать, заботиться о деле и доводить начатое до конца.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легко понять детям. Сначала герои ждут чуда, а потом открывают простую истину: полезный труд делает человека сильнее и мудрее.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ждать чудес, если можно самому приняться за дело. Рассказ учит действовать, а не только мечтать о лёгкой удаче.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уважать труд взрослых и понимать, что за результатом всегда стоят время, терпение и старание. Без них дело не вырастет, как растение без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делает семью дружнее. Когда люди трудятся вместе, они лучше понимают друг друга и становятся ближе.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рассказе показан как полезное и достойное дело. Он помогает не только саду, но и самим героям.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рассказа прост: труд важнее надежды на лёгкую удачу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рассказа Л. Н. Толстого «Садовник и сыновья»
</a:t>
            </a:r>
            <a:endParaRPr lang="en-US" sz="91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поверили в быстрый успех и не заметили ценность обычной работы. Именно это и показывает Толстой.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раскрывается труд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отца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 напоминает о земле, корнях и пользе работы. Он показывает, что настоящий сад требует терпения, внимания и ежедневных усилий.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богатства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мечтают о лёгкой удаче и думают, что в саду можно быстро найти клад. Их взгляд на труд ещё совсем детский и поверхностный.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клада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отца сыновья начинают копать землю. Вместо пустых надежд появляется действие, и работа постепенно становится общей.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меняется: становится чище, ухоженнее и плодороднее. Герои понимают, что труд сам по себе уже приносит настоящее богатство.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взгляд сыновей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только мечта о кладе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слушают отца и думают не о работе, а о сокровище. Им хочется найти богатство без усилий, словно оно само должно выпрыгнуть из земли. Это делает их нетерпеливыми и невнимательными к главному.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первые результаты рук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начинают работать, всё вокруг меняется прямо на глазах. Земля становится ровнее, сад — аккуратнее, а каждый шаг приносит видимую пользу. Так герои впервые замечают, что труд тоже даёт радость.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— важный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Клада они не находят, зато понимают цену общего дела. Оказывается, самое ценное — не сундук с богатством, а умение работать вместе и видеть пользу своего старания. Это уже совсем взрослый взгляд на жизнь.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приходят к выводу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рассказе: от надежды на лёгкую удачу к пониманию пользы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24395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24395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0836" y="2439509"/>
            <a:ext cx="399751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языком написан рассказ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выбирает понятные слова и короткие фразы. Текст легко читать вслух, а смысл быстро схватывается даже самым юным читателем.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звучит почти как добрый семейный разговор. Нет лишней сложности, зато есть ясные реплики, которые помогают сразу увидеть характеры героев.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сцена нужна для главной мысли, поэтому рассказ не перегружен деталями. После чтения остаётся чёткое впечатление и понятный урок.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связан с пословицами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«Без труда не вытащишь и рыбку из пруда» точно подходит к истории: ничего полезного не появляется само, без старания и терпения.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«Что посеешь, то и пожнёшь» напоминает о саде в рассказе. Как ухаживаешь за землёй, такой и получаешь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как будто подтверждает народную мудрость: настоящий успех приходит не к тем, кто ждёт чудо, а к тем, кто умеет трудиться.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сада в произведении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рассказе похож на живой мир, который надо беречь и выращивать. Если землю не рыхлить, не поливать и не ухаживать за деревьями, хорошего урожая не будет.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сад становится символом труда и заботы. Он показывает детям простую истину: красота, порядок и плодородие рождаются не сами по себе, а из ежедневных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полезен школьникам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понятная, поэтому её легко читать и пересказывать. А главное — она сразу показывает, зачем человеку нужен труд.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лениться и не ждать подарков судьбы. Лучше самому потрудиться, чем мечтать о чуде и ничего не делать.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понять, что полезное дело приносит радость не только одному человеку, но и всей семье. Вместе работать всегда веселее.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быть внимательнее к делу и стараться до конца. Такой урок нужен каждому школьнику — и даже самому мечтательному.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помогает понять ценность труда.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«Садовник и сыновья»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в небольшой сказочной по виду истории скрыт большой жизненный урок: труд важнее мечты о лёгком богатстве.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чтения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и сами сыновья: сначала они мечтают о кладе, а потом работают с землёй и меняются. Это очень жизненно и понятно детям.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конечно, остаётся образ сада, который стал лучше благодаря усилиям людей. В нём словно спрятана простая мысль: полезное дело украшает мир.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мудрый отец, который не ругает сыновей, а ведёт их к пониманию через дело. Он помогает им увидеть пользу труда собственными глазами.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Толстого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«Садовник и сыновья» учит не ждать чудо, а самому делать полезное дело. Труд, терпение и дружная семья помогают человеку стать мудрее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2026-05-23T22:58:28Z</dcterms:created>
  <dcterms:modified xsi:type="dcterms:W3CDTF">2026-05-23T22:58:28Z</dcterms:modified>
</cp:coreProperties>
</file>