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image" Target="../media/image-4-15.png"/><Relationship Id="rId16" Type="http://schemas.openxmlformats.org/officeDocument/2006/relationships/image" Target="../media/image-4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Пришла зима весёлая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книги учат радоваться снегу, играм и добрым чудесам.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зимние тексты рассказывают о чуде
</a:t>
            </a:r>
            <a:endParaRPr lang="en-US" sz="2576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произведения для 1 класса пишут просто и образно. В них короткие фразы, повторения и сравнения помогают почувствовать радость, тишину, ожидание праздника и красоту зимней природы.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снег в стихах и рассказах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стало белым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снег меняет привычный двор так быстро, будто кто-то набросил белую скатерть. Крыши, скамейки и ветки становятся светлее, а знакомые дорожки выглядят совсем по-новому. От этого даже обычное утро кажется немного волшебным.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Снежинка на ладони
</a:t>
            </a:r>
            <a:pPr algn="l" indent="0" marL="0">
              <a:lnSpc>
                <a:spcPct val="90000"/>
              </a:lnSpc>
              <a:buNone/>
            </a:pPr>
            <a:r>
              <a:rPr lang="en-US" sz="39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текстах первая снежинка часто вызывает улыбку и удивление. Она тихо летит в воздухе, будто маленькая звёздочка, и сразу хочется смотреть вверх. Так автор показывает, как зима приходит мягко и красиво.
</a:t>
            </a:r>
            <a:endParaRPr lang="en-US" sz="1181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Пушистый мир вокруг
</a:t>
            </a:r>
            <a:pPr algn="l" indent="0" marL="0">
              <a:lnSpc>
                <a:spcPct val="90000"/>
              </a:lnSpc>
              <a:buNone/>
            </a:pPr>
            <a:r>
              <a:rPr lang="en-US" sz="3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снега улица кажется тише, чище и добрее. Слова «белый», «пушистый» и «тихий» помогают представить зимний день как доброе чудо. Читатель словно сам выходит на крыльцо и видит эту картину.
</a:t>
            </a:r>
            <a:endParaRPr lang="en-US" sz="1179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снег в стихах и рассказах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978" y="1341433"/>
            <a:ext cx="287014" cy="3280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94798" y="1341433"/>
            <a:ext cx="287014" cy="32801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39598" y="1341433"/>
            <a:ext cx="287014" cy="32801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16978" y="3109273"/>
            <a:ext cx="287014" cy="328016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003741" y="3109273"/>
            <a:ext cx="287014" cy="328016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звучат по-зимнему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снежинка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сразу вызывают образ лёгкого белого неба и тихого падения хлопьев. Их удобно повторять вслух, потому что они звучат мягко и звонко.
</a:t>
            </a:r>
            <a:endParaRPr lang="en-US" sz="1437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
</a:t>
            </a:r>
            <a:pPr algn="l" indent="0" marL="0">
              <a:lnSpc>
                <a:spcPct val="90000"/>
              </a:lnSpc>
              <a:buNone/>
            </a:pPr>
            <a:r>
              <a:rPr lang="en-US" sz="49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8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короткое и сильное, как сам холодный воздух. В стихах оно помогает почувствовать бодрую зимнюю свежесть и румяные щёки после прогулки.
</a:t>
            </a:r>
            <a:endParaRPr lang="en-US" sz="1481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сугроб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рисуют зимний двор, где можно скользить, прыгать и осторожно идти. Они часто встречаются рядом с действиями, поэтому текст становится живым.
</a:t>
            </a:r>
            <a:endParaRPr lang="en-US" sz="1436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Санки и каток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связаны с движением, смехом и весёлой игрой. Они легко запоминаются, потому что в них слышится быстрый зимний ритм.
</a:t>
            </a:r>
            <a:endParaRPr lang="en-US" sz="1500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 и вьюга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названия передают шум ветра и кружение снега. В стихах они помогают услышать зиму не только глазами, но и ушами.
</a:t>
            </a:r>
            <a:endParaRPr lang="en-US" sz="1500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Снеговик часто появляется в стихах и коротких рассказах как весёлый зимний гость. Его лепят из снежных шаров, а затем украшают морковкой, ведром, шарфом и смешными пуговицами.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нравится детям, потому что он выглядит дружелюбно и немного смешно. Снеговик напоминает: зима — это время фантазии, игр во дворе и добрых улыбок.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Снеговик — герой зимних историй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во двор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видит горку, чистый снег и друзей. Уже по дороге чувствуется весёлое ожидание катания.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спуск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Санки, лыжи или ледянка летят вниз, а вокруг слышны смех и радостные крики. Движение делает зимний день особенно бодрым.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щёки румяные, а в голове ещё долго звучит весёлый зимний шум. Хочется рассказать, как здорово было кататься.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Санки, лыжи и ледянки: как проходит зимняя прогулка
</a:t>
            </a:r>
            <a:endParaRPr lang="en-US" sz="1898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Каток и скользкий лёд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катке всё движется плавно: коньки скользят по льду, а шаги становятся осторожными. В стихах такой ритм легко услышать, если читать спокойно и с небольшими паузами.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Каток в детских текстах часто наполнен музыкой, смехом и лёгким волнением. Здесь важно сохранять равновесие и радоваться каждому кругу по льду.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Морозные узоры напоминают тонкие листья и перья, будто зима сама рисует на стекле. Окно становится похоже на сказочную картинку, которую хочется рассматривать долго.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часто сравнивают такие узоры с цветами и ветками. От этого обычное стекло кажется настоящим волшебным холстом, где появляются хрупкие зимние рисунки.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текстах важны слова «узор», «окно», «лёд» и «морозный». Они помогают представить, как холод превращает стекло в красивую зимнюю сказку.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читаешь о морозных узорах, легко почувствовать тишину зимнего утра. Кажется, что окно само рассказывает маленькую волшебную историю без слов.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Морозные узоры на окне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лес в детских текстах тихий и светлый. Снег лежит на ветках, следы тянутся по дорожкам, а деревья стоят, будто в белом кружеве.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о парке часто слышатся слова «тишина», «следы» и «свежий воздух». Они помогают заметить, как красиво выглядит природа даже в самый холодный день.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лес и парк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074" y="1410754"/>
            <a:ext cx="368813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0264" y="1410754"/>
            <a:ext cx="368813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3967" y="1410754"/>
            <a:ext cx="368813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07574" y="1410754"/>
            <a:ext cx="368813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зимой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Кормушка у дома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рядом с домами появляются кормушки. Они помогают птицам найти корм, когда в лесу и во дворе его мало.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 и крошки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синиц, воробьёв и снегирей важны простые угощения. Зерно и крошки становятся настоящей помощью в холодные дни.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живом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и взрослые подкармливают птиц, они проявляют доброту. Такая забота делает зимний день теплее и светлее.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Синицы, воробьи, снегири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птицы часто встречаются в зимних стихах и рассказах. Они делают картину зимы живой, подвижной и очень узнаваемой.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одевается маленький гуляка
</a:t>
            </a:r>
            <a:pPr algn="l" indent="0" marL="0">
              <a:lnSpc>
                <a:spcPct val="90000"/>
              </a:lnSpc>
              <a:buNone/>
            </a:pPr>
            <a:r>
              <a:rPr lang="en-US" sz="2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прогулкой ребёнок надевает шапку, шарф и варежки, чтобы мороз не щипал щёки и пальцы. Потом очередь куртки и сапог. В рассказах такая подготовка звучит как заботливый ритуал перед весёлой зимней дорогой.
</a:t>
            </a:r>
            <a:endParaRPr lang="en-US" sz="863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одежда становится защитой
</a:t>
            </a:r>
            <a:pPr algn="l" indent="0" marL="0">
              <a:lnSpc>
                <a:spcPct val="90000"/>
              </a:lnSpc>
              <a:buNone/>
            </a:pPr>
            <a:r>
              <a:rPr lang="en-US" sz="2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вещи в детских текстах не просто перечисляются, а помогают герою чувствовать себя спокойно. Сухие сапоги, плотные варежки и мягкий шарф делают прогулку длинной, а не короткой. Зима тогда кажется не страшной, а удобной для игры.
</a:t>
            </a:r>
            <a:endParaRPr lang="en-US" sz="795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взрослых рядом
</a:t>
            </a:r>
            <a:pPr algn="l" indent="0" marL="0">
              <a:lnSpc>
                <a:spcPct val="90000"/>
              </a:lnSpc>
              <a:buNone/>
            </a:pPr>
            <a:r>
              <a:rPr lang="en-US" sz="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именно взрослые напоминают: застегни куртку, поправь шапку, не забудь варежки. В таких сценах видно, что тёплая одежда — это не только вещи, но и внимание к ребёнку. От этого зимний день становится уютнее.
</a:t>
            </a:r>
            <a:endParaRPr lang="en-US" sz="891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 для зимних прогулок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700" y="397625"/>
            <a:ext cx="66252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зимний праздник в книге
</a:t>
            </a:r>
            <a:endParaRPr lang="en-US" sz="2691" dirty="0"/>
          </a:p>
        </p:txBody>
      </p:sp>
      <p:sp>
        <p:nvSpPr>
          <p:cNvPr id="8" name="Text 1"/>
          <p:cNvSpPr txBox="1"/>
          <p:nvPr/>
        </p:nvSpPr>
        <p:spPr>
          <a:xfrm>
            <a:off x="58905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Украшают дом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тексте появляется ёлка, огоньки, игрушки и ожидание чуда. Дом становится нарядным, а герои начинают считать дни до праздника.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2951425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Наступает праздник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звучат поздравления, дарят подарки, читают стихи и водят хороводы. В книге этот момент наполнен радостью, смехом и ярким светом.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78100" y="2820575"/>
            <a:ext cx="1716000" cy="17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Остаются тёплые воспоминания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праздника герои ещё долго вспоминают каникулы, семейные встречи и зимнее волшебство. Эти страницы оставляют ощущение уюта и доброты.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стихах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зима звучит мягко и ритмично. Она может посыпать снегом, укрывать землю и рисовать на окнах узоры.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сказках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зима часто похожа на живого героя. Она создаёт тишину, блеск и ощущение чуда, поэтому читать такие истории особенно интересно.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стихах и сказках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зима меняет природу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деревья стоят без листьев, а кусты и ветки покрываются снегом. Лес становится светлым, тихим и очень спокойным, словно всё вокруг замедлилось.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животные приспосабливаются к холоду по-разному. Одни спят, другие ищут корм под снегом или прячутся в укрытиях, где теплее и безопаснее.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помогает земле пережить морозы. Он лежит плотным слоем и защищает растения, будто мягкое одеяло, под которым природа отдыхает до весны.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530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день глазами ребёнка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257009" y="1831116"/>
            <a:ext cx="2123587" cy="2650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Утром ребёнок видит белый двор и следы на свежем снегу. День начинается тихо, но уже скоро двор наполняется смехом, шагами и звонким хрустом.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45904" y="1831116"/>
            <a:ext cx="2123587" cy="2650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Вечером появляются тёплые огоньки в окнах и гирлянды на улице. Тогда зимний день кажется особенно сказочным, потому что свет и тишина идут рядом.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зимняя прогулка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подготовиться к прогулке и вовремя вернуться домой, если стало холодно или мокро.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86020" y="1160879"/>
            <a:ext cx="400501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97030"/>
            <a:ext cx="481766" cy="38541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зимой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Покормить птиц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Кормушка помогает синицам и воробьям пережить холод. Если насыпать зерно или крошки вместе со взрослыми, маленький добрый поступок сразу становится полезным и заметным.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младшему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помогает надеть варежки или застегнуть куртку, ему легче показать заботу. Зимой такие простые действия особенно ценятся, потому что на улице всё делается быстрее и теплее.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Убрать снег у порога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 убрать снег можно только вместе со взрослыми. Это не игра, а полезное дело, которое делает вход в дом чище, а двор — удобнее и безопаснее.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тёплые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слово тоже согревает. Вежливое приветствие, благодарность или поддержка друга делают зимний день светлее, даже если за окном мороз и ветер.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659" y="1245327"/>
            <a:ext cx="2679802" cy="36784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250" y="391700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делают зимние тексты красивыми
</a:t>
            </a:r>
            <a:endParaRPr lang="en-US" sz="2207" dirty="0"/>
          </a:p>
        </p:txBody>
      </p:sp>
      <p:sp>
        <p:nvSpPr>
          <p:cNvPr id="8" name="Text 1"/>
          <p:cNvSpPr txBox="1"/>
          <p:nvPr/>
        </p:nvSpPr>
        <p:spPr>
          <a:xfrm>
            <a:off x="7949546" y="4471034"/>
            <a:ext cx="880868" cy="62321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24748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картину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Пушистый, серебристый и морозный помогают увидеть зиму почти как рисунок. Эти слова делают снег, лёд и деревья особенно заметными.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845904" y="1645774"/>
            <a:ext cx="2123587" cy="28363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звучат мягко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Тихий, звонкий и весёлый помогают услышать настроение текста. Они делают чтение живым, а строки легко запоминаются даже после первого знакомства.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зимние произведения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стихи и рассказы учат внимательно смотреть на природу. Ребёнок замечает снег, следы, птиц, ёлку и понимает, как красиво меняется мир вокруг.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воспитывают доброту и заботу. Они напоминают, что животных нужно беречь, а людям — помогать, особенно когда холодно и трудно.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зимой помогает слышать ритм, повтор и настроение слов. Поэтому даже короткие произведения становятся понятными, яркими и по-настоящему запоминающимися.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приходит весело и по-доброму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книги для первоклассников учат видеть красоту снега, радоваться играм и замечать добрые поступки. В них много света, тепла и удивительных слов, которые хочется читать ещё раз.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2026-05-24T01:52:16Z</dcterms:created>
  <dcterms:modified xsi:type="dcterms:W3CDTF">2026-05-24T01:52:16Z</dcterms:modified>
</cp:coreProperties>
</file>