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сенсорная система: как человек видит мир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цвет и движение становятся образом в мозге.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891" y="421600"/>
            <a:ext cx="3785118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зрение так важно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даёт человеку основную часть сведений об окружающем мире. Оно помогает читать, писать, двигаться безопасно и точно выполнять действия, а в школьные годы особенно сильно нагружается из-за уроков и экранов.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глаза как органа зрения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7086" y="1379432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глаза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Глазное яблоко состоит из трёх оболочек: наружной, сосудистой и сетчатки. Они защищают внутренние части глаза, обеспечивают питание тканей и участвуют в восприятии света.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872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и склера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Роговица пропускает свет и сильно преломляет его, а склера образует прочную наружную оболочку. Вместе они помогают сохранить форму глаза и защитить его от повреждений.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50435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и зрачок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Радужка регулирует количество света, которое попадает внутрь глаза через зрачок. При ярком освещении зрачок сужается, а в темноте расширяется, чтобы сетчатка получила достаточно света.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22144" y="1379428"/>
            <a:ext cx="143744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Хрусталик меняет свою форму и точно фокусирует изображение на сетчатке. Благодаря этому человек может одинаково хорошо рассматривать и удалённые предметы, и объекты на близком расстоянии.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94065" y="1379428"/>
            <a:ext cx="1437588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Сетчатка и стекловидное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Стекловидное тело поддерживает форму глаза и пропускает свет к сетчатке. Именно на сетчатке световая энергия превращается в нервный сигнал, который дальше передаётся в мозг.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структуры глаза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барьер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Веки, ресницы и брови первыми принимают на себя пыль, пот и мелкие частицы. Они уменьшают риск попадания раздражителей на поверхность глаза и помогают сохранить его чистым и защищённым.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Слёзная жидкость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увлажняют глаз, смывают мелкие загрязнения и уменьшают количество микробов на поверхности. Если слёзная плёнка нарушается, глаз быстрее устаёт, краснеет и становится чувствительным к свету.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глаз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Глазодвигательные мышцы поворачивают глазное яблоко в нужную сторону и позволяют быстро переводить взгляд. Благодаря их работе человек следит за движущимися предметами и удерживает внимание на объекте.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зрительной системы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человеку нужно распознавать форму и мелкие детали, а также движение и глубину пространства для безопасных действий.
</a:t>
            </a:r>
            <a:endParaRPr lang="en-US" sz="1524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учебному материалу по биологии.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работает как единая система: оно не только показывает предмет, но и помогает быстро понимать его положение и свойства.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света и нервного сигнала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свет превращается в зрительный образ в мозге.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 колбочки: сравнение светочувствительных клеток
</a:t>
            </a:r>
            <a:endParaRPr lang="en-US" sz="2072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тема «Зрительная сенсорная система».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группы клеток сетчатки и почему для зрения нужны обе.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обеспечивают зрение при слабом свете, а колбочки — чёткое и цветное восприятие. Вместе они делают зрение полноценным.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от глаз мозг объединяет в один объёмный образ.
</a:t>
            </a:r>
            <a:pPr algn="ctr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тема «Бинокулярное зрение».
</a:t>
            </a:r>
            <a:endParaRPr lang="en-US" sz="403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слегка разных изображения помогают мозгу оценить глубину пространства и понять, что находится ближе или дальше.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сетчатки, которые работают по-разному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Жёлтое пятно — место самой чёткой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внимательно читает мелкий текст или рассматривает рисунок, основная работа ложится на жёлтое пятно. Здесь особенно много колбочек, поэтому лучше всего различаются тонкие детали и оттенки цветов. Именно эта зона даёт наиболее точное зрение.
</a:t>
            </a:r>
            <a:endParaRPr lang="en-US" sz="1419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Слепое пятно — незаметная особенность сетчатки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месте выхода зрительного нерва светочувствительных клеток нет, поэтому там не возникает зрительного сигнала. Обычно человек этого не замечает: мозг достраивает изображение и заполняет пробел. На схеме эта зона помогает понять, что сетчатка устроена неравномерно.
</a:t>
            </a:r>
            <a:endParaRPr lang="en-US" sz="1378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нарушения зрения у школьников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заметной среди школьников обычно становится близорукость; остальные нарушения тоже требуют внимания, чтобы не мешать учёбе и повседневным делам.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учебному материалу по биологии и гигиене зрения.
</a:t>
            </a:r>
            <a:endParaRPr lang="en-US" sz="1441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нагрузка часто связана с длительной работой вблизи, поэтому особенно важно замечать первые признаки проблем со зрением.
</a:t>
            </a:r>
            <a:endParaRPr lang="en-US" sz="154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 и дальнозоркость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Близорукость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близорукости лучи света собираются перед сетчаткой, поэтому далёкие предметы кажутся размытыми. Обычно это связано с удлинённым глазным яблоком или слишком сильным преломлением света.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Дальнозоркость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дальнозоркости изображение формируется за сетчаткой, и ближние объекты рассматривать труднее. Причиной может быть укороченное глазное яблоко или недостаточная преломляющая сила оптических сред глаза.
</a:t>
            </a:r>
            <a:endParaRPr lang="en-US" sz="1431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ощущается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щуриться, отодвигать тетрадь дальше или хуже видеть запись на доске. Такие признаки мешают чтению, письму и работе на уроках, особенно при большой зрительной нагрузке.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исправления используют очки или контактные линзы с нужной оптической силой. Они помогают правильно собрать свет на сетчатке и сделать изображение более чётким и удобным для зрения.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зрения в повседневной жизни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нескольких простых правил заметно снижает утомление глаз и помогает дольше сохранять чёткость зрения.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 гигиене зрения для школьников.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правила, их значение и простой пример применения в учёбе и дома.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зрительном утомлении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типичной реакции глаз и нервной системы при длительной работе на близком расстоянии или за экраном.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зрение и его особенности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видим цвет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Колбочки сетчатки по-разному реагируют на участки светового спектра. Благодаря их совместной работе человек различает множество оттенков, а не только основные цвета.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слабом свете цвета выглядят менее яркими, а некоторые оттенки различать труднее. Поэтому одинаковый предмет может казаться по-разному в дневном и искусственном освещении.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цветоощущения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людей встречаются особенности цветового зрения, чаще всего трудности с различением красного и зелёного цветов. Это не мешает жить, но требует внимательности в некоторых ситуациях.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читать карты, понимать сигналы, выбирать нужные предметы и быстро ориентироваться в пространстве. В повседневной жизни он делает информацию более заметной и удобной.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иллюзии и работа мозга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прямые линии могут казаться изогнутыми, хотя они остаются ровными. Так мозг реагирует на контраст, направление соседних элементов и общую композицию изображения, а не только на отдельную точку.
</a:t>
            </a:r>
            <a:endParaRPr lang="en-US" sz="1427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Линии, которые «ломаются»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одинаковые фигуры выглядят разными по величине, а неподвижные элементы создают впечатление движения. Эти эффекты показывают, что зрение — это не просто снимок, а результат сложной обработки в мозге.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движение не всегда такие, какими кажутся
</a:t>
            </a:r>
            <a:endParaRPr lang="en-US" sz="1298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освещение влияет на работу глаза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умеренное и ровное освещение: оно поддерживает чёткость и уменьшает усталость сильнее, чем крайние варианты.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 для демонстрации зависимости между освещением и комфортом зрения.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комфорт влияет не только яркость, но и равномерность света. Тень на рабочем месте или блики от лампы тоже быстро утомляют глаза.
</a:t>
            </a:r>
            <a:endParaRPr lang="en-US" sz="157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коррекции и защиты зрения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гигиене и коррекции зрения.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способы коррекции и меры защиты глаз в повседневной жизни.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Коррекция и защита решают разные задачи: одни улучшают изображение, другие помогают сохранить зрение при нагрузке и ярком свете.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58563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64988" y="1317313"/>
            <a:ext cx="764925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проверять зрение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Щурится
</a:t>
            </a:r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ребёнок часто щурится, это может означать, что он плохо видит вдаль или вблизи. Такой признак нельзя игнорировать, особенно если он повторяется на уроках и дома.
</a:t>
            </a:r>
            <a:endParaRPr lang="en-US" sz="1306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Размытый текст, быстрая усталость и желание отодвинуть книгу дальше говорят о напряжении глаз. При регулярных жалобах стоит пройти проверку у специалиста.
</a:t>
            </a:r>
            <a:endParaRPr lang="en-US" sz="1317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видно доску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запись на доске становится нечёткой, школьник начинает ошибаться и медленнее работать на уроке. Это частый повод для осмотра зрения, даже если другие жалобы пока слабые.
</a:t>
            </a:r>
            <a:endParaRPr lang="en-US" sz="1222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Болит голова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боль, жжение или боль в глазах часто появляются при зрительном перенапряжении. Такие симптомы особенно заметны после длительного чтения, письма или работы с экраном.
</a:t>
            </a:r>
            <a:endParaRPr lang="en-US" sz="1223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заранее
</a:t>
            </a:r>
            <a:pPr algn="ctr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осмотр помогает заметить изменения до того, как они начнут мешать учёбе и спорту. Раннее выявление нарушений облегчает коррекцию и снижает риск осложнений.
</a:t>
            </a:r>
            <a:endParaRPr lang="en-US" sz="1204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зрения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привычки, которые помогают уменьшить нагрузку на глаза и сохранить зрение в школьном возрасте.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зрительной сенсорной системе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начинается с глаза, продолжается в сетчатке и завершается в мозге. Если беречь глаза, соблюдать режим и вовремя проверять зрение, учиться и двигаться становится намного легче.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2026-06-01T12:57:22Z</dcterms:created>
  <dcterms:modified xsi:type="dcterms:W3CDTF">2026-06-01T12:57:22Z</dcterms:modified>
</cp:coreProperties>
</file>