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поэта»: трагедия Пушкина, гражданский протест и смысл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Скорбь о Пушкине стала общественным обвинением.
</a:t>
            </a:r>
            <a:endParaRPr lang="en-US" sz="3504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дуэли Пушкина с Дантесом страна пережила потрясение. Лермонтов ответил стихотворением, которое быстро разошлось в списках и стало голосом скорби, возмущения и гражданской правды.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Пушкина и отклик России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 1837 году: молодой поэт и свидетель эпохи
</a:t>
            </a:r>
            <a:endParaRPr lang="en-US" sz="2343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Лермонтову было всего 22 года. Он уже умел говорить о свободе, чести и внутреннем достоинстве человека, поэтому его отклик прозвучал очень зрелым и смелым.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ранней лирики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«Смерти поэта» Лермонтов писал о одиночестве, гордости и свободе. Эти темы помогли ему увидеть в гибели Пушкина не только личную утрату, но и нравственную проблему общества.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скорбь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передаёт искреннее потрясение от смерти Пушкина. Лермонтов пишет не как сторонний наблюдатель, а как человек, который глубоко переживает гибель великого поэта.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резко осуждает светскую среду, где сплетни и зависть стали частью трагедии. Он показывает, что вокруг таланта часто возникает не поддержка, а холод и враждебность.
</a:t>
            </a:r>
            <a:endParaRPr lang="en-US" sz="12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стихотворении Лермонтова
</a:t>
            </a:r>
            <a:endParaRPr lang="en-US" sz="2762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говорит о Пушкине как о живом человеке, чья гибель вызывает боль и чувство невосполнимой утраты. В тексте слышится уважение к его судьбе и таланту.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Пушкин становится образом всей русской поэзии. Его смерть воспринимается как потеря для страны, а память о нём — как часть культурной истории.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личность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символ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стихотворения: от скорби к обвинению
</a:t>
            </a:r>
            <a:endParaRPr lang="en-US" sz="2565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потрясение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открывается чувством боли и внезапной утраты. Сразу заметно, что речь идёт не о спокойном рассказе, а о переживании, которое невозможно скрыть.
</a:t>
            </a:r>
            <a:endParaRPr lang="en-US" sz="1233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Развитие: поиск виновных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резкое осуждение тех, кто создавал вокруг поэта атмосферу насмешек, зависти и давления. Лермонтов переводит личную скорбь в общественный упрёк.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Кульминация: нравственный суд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звучит обвинение светской толпе. Оно делает трагедию не только частным событием, но и моральным испытанием для всего общества.
</a:t>
            </a:r>
            <a:endParaRPr lang="en-US" sz="1233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гражданский протест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стихотворение звучит как открытое выступление против равнодушия и жестокости. Лермонтов словно требует ответа за гибель поэта.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части стихотворения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личное чувство постепенно становится общественным заявлением.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сделан на осуждении общества: именно он превращает стихотворение в гражданский протест.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М. Ю. Лермонтова «Смерть поэта», 1837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гибели поэта раскрывает не только смерть Пушкина, но и ощущение утраты человека, которого страна должна была беречь и ценить.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равнодушия общества показывает, как сплетни, зависть и холодность могут стать частью большой трагедии и усилить её последствия.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«поэт и толпа» противопоставляет истинный талант пустой светской среде, где слово часто уступает место насмешке и бездумному мнению.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человеческого достоинства подчёркивает, что честь и внутренняя сила важнее внешнего блеска, титулов и общественного одобрения.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Причинная цепочка трагедии в стихотворении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логика событий в интерпретации Лермонтова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«жадной толпы» и смысл этого выражения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«Жадная толпа» — это не только люди из высшего света, но и все, кто питался слухами, чужой болью и интересом к скандалу вместо сочувствия.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Лермонтову показать, что трагедия Пушкина возникла не внезапно: её окружали зависть, давление и равнодушие, которые постепенно создавали опасную атмосферу.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такое выражение поэт возлагает на общество моральную ответственность. Даже без прямого участия в дуэли люди могли способствовать беде своим поведением.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восклицания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передают сильное чувство боли и возмущения. Благодаря им стихотворение звучит как живой, эмоциональный отклик на трагедию, а не как спокойное сообщение о событии.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противопоставляет талант и толпу, скорбь и жестокость, высокую поэзию и светскую пустоту. Такой контраст помогает яснее увидеть нравственную проблему произведения.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обращения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людям и обществу делают текст особенно напряжённым. Поэт словно говорит прямо перед слушателем и требует не оставаться равнодушным к гибели Пушкина.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 обличительная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торжественного стиля сочетаются с резкими оценками. Из-за этого стихотворение звучит одновременно как памятное слово о поэте и как строгий упрёк обществу.
</a:t>
            </a:r>
            <a:endParaRPr lang="en-US" sz="13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44981"/>
            <a:ext cx="4166100" cy="23219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стихотворении «Смерть поэта»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стихотворении и его историческом значении.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связано с конкретным событием и быстро стало не только литературным, но и общественным высказыванием.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«Смерть поэта»; исторические сведения о дуэли Пушкина и Дантеса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вызвало сильный отклик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65163" y="13347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1837: гибель Пушкина
</a:t>
            </a:r>
            <a:pPr algn="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поэта потрясла Петербург и стала событием, о котором говорили в разных слоях общества. Трагедия воспринималась как утрата для всей страны, а не только для близких.
</a:t>
            </a:r>
            <a:endParaRPr lang="en-US" sz="1194" dirty="0"/>
          </a:p>
        </p:txBody>
      </p:sp>
      <p:sp>
        <p:nvSpPr>
          <p:cNvPr id="10" name="Text 3"/>
          <p:cNvSpPr txBox="1"/>
          <p:nvPr/>
        </p:nvSpPr>
        <p:spPr>
          <a:xfrm>
            <a:off x="3265163" y="3827425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обвинение общества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воспринималось как нравственный приговор светскому миру. Оно не ограничивалось личной скорбью, а обращалось ко всем, кто допустил атмосферу унижения и равнодушия.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6443138" y="1978500"/>
            <a:ext cx="26154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расходится в списках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Лермонтова быстро переписывали и передавали друг другу. Он звучал резко и смело, поэтому сразу привлёк внимание читателей и вызвал споры.
</a:t>
            </a:r>
            <a:endParaRPr lang="en-US" sz="11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стали наказанием за смелый отклик на смерть Пушкина.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ареста Лермонтова отправили служить на Кавказ. Это показало, что стихотворение власти сочли опасным и слишком прямым.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реакции властей на стихотворение М. Ю. Лермонтова «Смерть поэта»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1830-х годов: среда, которую обличает Лермонтов
</a:t>
            </a:r>
            <a:endParaRPr lang="en-US" sz="2185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Блестящие залы и холодные сердца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столичных салонах ценили титулы, манеры и удачные знакомства. Но за красивыми разговорами часто скрывались зависть и равнодушие к чужой беде. На таком фоне трагедия Пушкина звучит особенно горько и остро.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Слухи, которые ранят сильнее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жизнь держалась на пересудах и репутациях. Одно неосторожное слово могло стать поводом для насмешек и давления. Лермонтов показывает мир, где сплетня легко превращается в оружие против человека и его чести.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блеск и внутренняя пустота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казался блестящим и нарядным, но этот блеск не всегда означал духовную глубину. Поэт обличает общество, которое умеет восхищаться талантами, но не умеет их беречь, когда приходит настоящая трагедия.
</a:t>
            </a:r>
            <a:endParaRPr lang="en-US" sz="9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эмоционального тона по мере развития текста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постепенно усиливает напряжение: от личной скорби он переходит к прямому обвинению общества.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текст, тем сильнее гражданский пафос и нравственный протест.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и интонации стихотворения М. Ю. Лермонтова «Смерть поэта»
</a:t>
            </a:r>
            <a:endParaRPr lang="en-US" sz="13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традицией гражданской поэзии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говорит не только о личной утрате, но и о долге поэта перед обществом. Стихотворение звучит как голос совести, который не позволяет пройти мимо несправедливости.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продолжает традицию гражданской лирики, где важны честь, правда и общественный суд. В таком тексте слово поэта становится не украшением, а нравственным поступком.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талант требует защиты, а равнодушие общества может привести к трагедии. Поэтому стихотворение соединяет скорбь по Пушкину и размышление о цене духовных ценностей.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Дантес и светское общество в восприятии Лермонтова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против кого направлен обличительный пафос стихотворения.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обвиняет не одного человека, а всю среду, в которой стала возможна гибель Пушкина.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«Смерть поэта»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слышна скорбь, но она быстро превращается в напряжённое эмоциональное высказывание. Лермонтов не рассказывает спокойно, а будто произносит решительную речь перед судом.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резкие обращения создают эффект приговора. Они делают текст сильным и запоминающимся, а чувство возмущения — особенно убедительным для читателя.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выразительных эпитетов и противопоставлений. С одной стороны — высокий образ поэта, с другой — холодный и жестокий светский мир, который его окружает.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становится всё более пророческой. К финалу стихотворение звучит как предупреждение: общество, равнодушное к таланту и чести, само несёт нравственную ответственность.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стало литературным событием
</a:t>
            </a:r>
            <a:endParaRPr lang="en-US" sz="2592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трагедии Пушкина к общественному и литературному резонансу стихотворения.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«Смерть поэта» важна и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превратил личную скорбь в смелый разговор о чести, таланте и ответственности общества. Поэтому стихотворение остаётся сильным и понятным даже современным читателям.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2026-05-23T04:01:57Z</dcterms:created>
  <dcterms:modified xsi:type="dcterms:W3CDTF">2026-05-23T04:01:57Z</dcterms:modified>
</cp:coreProperties>
</file>