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81000" y="1480200"/>
            <a:ext cx="5410200" cy="21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 современном мире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Познаём Землю, города и связи между людьми через карты и данные.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1459800" y="471533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понимать погоду, новости о странах, транспорт, климатические риски и причины, по которым меняются города и жизнь людей. Это знания о мире, которые нужны каждый день, а не только на уроке.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география нужна сегодня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география объясняет, как устроены рельеф, климат, реки, озёра, почвы и природные зоны. Она показывает, почему территории Земли так сильно отличаются друг от друга.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475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Социально-экономическая география изучает население, его размещение, миграции и особенности жизни в городах и сельской местности. Она помогает понять, где и почему люди выбирают жить.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340665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рассматривает предприятия, сельское хозяйство, торговлю и транспортные пути. Благодаря этому можно увидеть, как связаны производство, перевозки и потребности населения.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05340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пространством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Географы сравнивают территории, используют наблюдения, карты, схемы и диаграммы. Это позволяет не только описывать местность, но и делать выводы о её развитии.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5340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картина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сила географии в том, что она объединяет природу и общество в одном взгляде. Так становится понятнее, как всё на Земле связано между собой.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главный язык географии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3935150" y="1006075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не только страны и города, но и реки, горы, дороги, месторождения, климатические зоны и плотность населения. По ней можно быстро увидеть важные особенности территории.
</a:t>
            </a:r>
            <a:endParaRPr lang="en-US" sz="1195" dirty="0"/>
          </a:p>
        </p:txBody>
      </p:sp>
      <p:sp>
        <p:nvSpPr>
          <p:cNvPr id="13" name="Text 3"/>
          <p:cNvSpPr txBox="1"/>
          <p:nvPr/>
        </p:nvSpPr>
        <p:spPr>
          <a:xfrm>
            <a:off x="3935150" y="1724457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карта помогает рассмотреть большой регион, другая — отдельный район или город. Масштаб подсказывает, сколько пространства реально занимает объект на местности.
</a:t>
            </a:r>
            <a:endParaRPr lang="en-US" sz="1195" dirty="0"/>
          </a:p>
        </p:txBody>
      </p:sp>
      <p:sp>
        <p:nvSpPr>
          <p:cNvPr id="14" name="Text 4"/>
          <p:cNvSpPr txBox="1"/>
          <p:nvPr/>
        </p:nvSpPr>
        <p:spPr>
          <a:xfrm>
            <a:off x="3935150" y="2442839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Линии, цвета и значки заменяют длинные описания. Благодаря им карта остаётся наглядной и удобной даже тогда, когда на ней много информации.
</a:t>
            </a:r>
            <a:endParaRPr lang="en-US" sz="1195" dirty="0"/>
          </a:p>
        </p:txBody>
      </p:sp>
      <p:sp>
        <p:nvSpPr>
          <p:cNvPr id="15" name="Text 5"/>
          <p:cNvSpPr txBox="1"/>
          <p:nvPr/>
        </p:nvSpPr>
        <p:spPr>
          <a:xfrm>
            <a:off x="3935150" y="3161222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карты работают с помощью спутников, GPS и геоданных. Они помогают строить маршруты, искать адреса и быстро обновлять сведения об изменениях на местности.
</a:t>
            </a:r>
            <a:endParaRPr lang="en-US" sz="1195" dirty="0"/>
          </a:p>
        </p:txBody>
      </p:sp>
      <p:sp>
        <p:nvSpPr>
          <p:cNvPr id="16" name="Text 6"/>
          <p:cNvSpPr txBox="1"/>
          <p:nvPr/>
        </p:nvSpPr>
        <p:spPr>
          <a:xfrm>
            <a:off x="3935150" y="3879604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ориентироваться в пространстве и принимать решения в путешествии, учёбе и работе. Для географии это такой же важный инструмент, как текст для литературы.
</a:t>
            </a:r>
            <a:endParaRPr lang="en-US" sz="11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Земли: город и село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привлекают людей возможностями учиться, работать и пользоваться услугами, поэтому их доля продолжает расти.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большинство людей живёт в городах, а рост урбанизации меняет планирование транспорта, жилья и инфраструктуры.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Prospects; оценка доли городского населения, 2024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связаны между собой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товарами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обмениваются сырьём, продуктами и техникой через морские порты, аэропорты и сухопутные коридоры. Поэтому производство и потребление всё чаще распределены между разными регионами мира.
</a:t>
            </a:r>
            <a:endParaRPr lang="en-US" sz="1172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знаниями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школьники и специалисты быстрее получают информацию, чем раньше. Интернет, переводчики и международные проекты ускоряют передачу знаний между странами и делают мир более связанным.
</a:t>
            </a:r>
            <a:endParaRPr lang="en-US" sz="1172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Цепочки поставок
</a:t>
            </a:r>
            <a:pPr algn="ctr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товар может проектироваться в одной стране, собираться в другой и продаваться в третьей. Такая система требует точной логистики и устойчивых транспортных маршрутов.
</a:t>
            </a:r>
            <a:endParaRPr lang="en-US" sz="121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культуры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усиливает поездки, обучение за рубежом и культурный обмен. Люди лучше узнают друг друга, но при этом важно сохранять особенности своей страны и языка.
</a:t>
            </a:r>
            <a:endParaRPr lang="en-US" sz="127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географических данных к решению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спутникового наблюдения до практических решений в погоде, транспорте и охране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его влияние на жизнь людей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определяет, сколько тепла и влаги получают растения. От этого зависят урожай, запасы воды, сроки посева и то, насколько устойчиво развивается сельское хозяйство.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холодных районах строят более тёплые дома, а в жарких — стараются защищать жильё от перегрева. Одежда тоже подбирается с учётом температуры, ветра и влажности.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жара, морозы и резкие перепады погоды влияют на самочувствие и режим жизни. Климатические условия особенно важны для детей, пожилых людей и жителей больших городов.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наводнения, ураганы, метели и тепловые волны показывают, что климат бывает не только привычным фоном, но и причиной серьёзных трудностей для людей и хозяйства.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занятия людей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природными условиями и хозяйственной деятельностью хорошо видна на примерах разных природных зон.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сильно влияет на хозяйство: где теплее и суше, там одни виды деятельности, а где холоднее и влажнее — другие.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обобщение по природным зонам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в которых сосредоточена современная жизнь
</a:t>
            </a:r>
            <a:endParaRPr lang="en-US" sz="2466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не спит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дома, широкие магистрали и мосты делают мегаполис похожим на сложный живой организм. Днём люди спешат на работу и учёбу, а вечером улицы всё равно остаются заполненными транспортом и огнями. В таком городе особенно заметно, как тесно связаны жильё, дороги и услуги.
</a:t>
            </a:r>
            <a:endParaRPr lang="en-US" sz="890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люди и возможности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большом городе рядом находятся школы, больницы, магазины, предприятия и станции транспорта. Из-за этого сюда приезжают люди из разных районов и стран. Именно поэтому крупнейшие города мира — Токио, Дели, Шанхай, Мехико и Нью-Йорк — так важны для современной жизни.
</a:t>
            </a:r>
            <a:endParaRPr lang="en-US" sz="8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нагрузка на инфраструктуру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меняет повседневную жизнь: увеличиваются потребность в транспорте, воде и энергии, а также нагрузка на школы, больницы и дороги.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ряда растут вместе, значит расширение городов требует заранее планировать жилье, коммуникации и общественные услуги.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Prospects; оценки по городской инфраструктурной нагрузке — расчетная индексация по тенденциям урбанизации, 1950–2024.
</a:t>
            </a:r>
            <a:endParaRPr lang="en-US" sz="9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миграции меняют населенные пункты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начинается ускоренный переезд из села в город. Люди ищут работу, образование и более доступные услуги, поэтому крупные центры быстро растут.
</a:t>
            </a:r>
            <a:endParaRPr lang="en-US" sz="1271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Усиливаются внутренние и международные перемещения. На численность населенных пунктов влияют развитие транспорта, новые экономические возможности и различия в уровне жизни.
</a:t>
            </a:r>
            <a:endParaRPr lang="en-US" sz="1271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продолжаются из-за безопасности, климата и учебы. Географы изучают, какие территории теряют население, а какие становятся притягательными для переезда.
</a:t>
            </a:r>
            <a:endParaRPr lang="en-US" sz="12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географического исследования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географа: полевые наблюдения, источники данных, сравнение территорий и прогноз изменений.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распределены неравномерно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ресурсы сосредоточены лишь в отдельных районах Земли. Поэтому страны по-разному обеспечены энергией и часто зависят от поставок из-за рубежа.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Руды и уголь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Месторождения полезных ископаемых определяют размещение добывающей промышленности и транспортных путей. Там, где ресурсы доступны, чаще развиваются крупные предприятия.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пресная вода особенно важны для жизни людей, сельского хозяйства и промышленности. Их нехватка быстро отражается на хозяйстве и качестве жизни населения.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ресурсов помогает сократить потери, уменьшить загрязнение и сохранить природные богатства для следующих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 цифровая география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позволяют быстро сравнивать большие территории и замечать изменения, которые трудно увидеть только на местности.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география опирается на данные, полученные из космоса и навигационных систем, поэтому становится точнее и оперативнее.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современным геоинформационным технологиям; без единой статистической базы.
</a:t>
            </a:r>
            <a:endParaRPr lang="en-US" sz="12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под серым небом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загрязнения воздуха крупные города часто выделяются особенно заметно. Здесь плотный транспорт, заводы и отопление усиливают вредные выбросы. География помогает связать источник загрязнения с направлением ветра, рельефом и плотностью населения.
</a:t>
            </a:r>
            <a:endParaRPr lang="en-US" sz="890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вода и лед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других районах главными проблемами становятся вырубка лесов, нехватка чистой воды и таяние ледников. На снимках видно, как меняется береговая линия, мелеют реки и исчезают зеленые массивы. Такие изменения географы отслеживают по карте и спутникам.
</a:t>
            </a:r>
            <a:endParaRPr lang="en-US" sz="901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география показывает экологические проблемы
</a:t>
            </a:r>
            <a:endParaRPr lang="en-US" sz="254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нужна в разных профессиях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школьная наука помогает специалистам решать очень разные задачи: от погоды и карт до транспорта и городского планирования.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соединяет науку, практику и управление: она полезна там, где нужно понимать пространство, ресурсы и движение людей.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современным профессиям, использующим географические знания.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7156" y="1571326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6656" y="1571326"/>
            <a:ext cx="348862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60772" y="3270876"/>
            <a:ext cx="348862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23067" y="3270876"/>
            <a:ext cx="348862" cy="398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рядом каждый день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Навигатор в городе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помогает быстро находить нужную улицу, выбирать удобный маршрут и избегать лишних пересадок. Это экономит время и делает поездки более уверенными.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на завтра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подсказывает, как одеться, брать ли зонт и безопасно ли идти в поход. Географические наблюдения помогают заранее оценивать изменения погоды.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метро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метро показывает пересадки, расстояния и направление движения. Благодаря ей школьник быстрее добирается до школы, кружка или музея в большом городе.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путешествия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знания помогают понимать, где находятся страны, как далеко расположен материк и почему в разных местах мира живут по-разному.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проблемы к решению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географические данные помогают действовать при природных и городских проблемах.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понять мир вокруг нас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показывает, как связаны природа, люди, города и хозяйство. Она учит читать карты, видеть изменения на Земле и принимать разумные решения в повседневной жизни.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2026-06-02T14:11:23Z</dcterms:created>
  <dcterms:modified xsi:type="dcterms:W3CDTF">2026-06-02T14:11:23Z</dcterms:modified>
</cp:coreProperties>
</file>