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Руси: вера, книги, храмы и повседневная жизнь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Древней Руси: от крещения до храмов, книг и быта.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как складывалась культура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IX–XIII веках культура Руси развивалась в крупных городах и сёлах, соединяя местные славянские традиции с влиянием Византии. Крещение 988 года ускорило рост письменности, искусства и 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и перемены в культуре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строить храмы, вводятся церковные праздники, а церковь поддерживает грамотность и переписывание книг.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Византии приходят образцы богослужения, письма, иконописи и храмовой архитектуры, которые развивают культуру Руси.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принимает христианство, и новая вера становится основой духовной жизни государства.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первые книги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Руси опиралось на кириллицу, связанную с именами Кирилла и Мефодия. Она стала основой для книг, церковных текстов и важных записей.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письма на бересте показывают, что писать умели не только монахи. Записи использовали в торговле, в семье и в повседневных делах.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рукописных книг чаще всего использовали пергамент, а в Новгороде писали и на бересте. Это были разные по цене и удобству способы записи.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письма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ранних книг особенно выделяются Остромирово Евангелие, летописи и жития святых. Они помогают понять, чем жила книжная культура того времени.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культуры Древней Руси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развивалась сразу в нескольких городах, и каждый из них имел свои особенности.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культуры существовали не в одном месте, а в нескольких городах, которые по-разному развивали письменность, строительство и ремёсла.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Древней Руси; летописи; археологические находки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 память о прошлом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фиксировали события по порядку лет, чтобы сохранить память о князьях, войнах, строительстве и важных церковных событиях.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 годам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сообщали о бедствиях, победах, основании городов и переменах в жизни людей. Поэтому летописи были не просто книгами, а исторической хроникой.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описывали летописцы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летописью Древней Руси считается «Повесть временных лет», которую связывают с именем монаха Нестора.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летописи стали главным источником сведений о ранней истории Руси и помогли потомкам узнать о событиях далёкого прошлого.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переписывали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Древней Руси; сводные данные по рукописной книжности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дело поддерживали прежде всего монастыри и церкви, поэтому в списках особенно часто встречались тексты для богослужения.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книги занимали главное место, а исторические и нравоучительные тексты помогали сохранять память и передавать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символы города и веры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собор поражал размерами, богатым убранством и сложной архитектурой. Внутри находились мозаики и росписи, а само здание стало центром богослужения, книжности и княжеских торжеств.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 Киеве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собор тоже стал важнейшим памятником древнерусского зодчества. Он показывал, как местные мастера осваивали каменное строительство и создавали храмы, которые объединяли религиозную, культурную и городскую жизнь.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Новгородская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первых каменных храмов Руси стал знаком новой веры и княжеской власти. Его строительство показало, что церковь теперь занимала важное место в жизни государства. Храм был виден издалека и сразу выделялся среди деревянной застройки.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Десятинная церковь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652981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 фрески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писали темперой на деревянных досках. В них важны были не бытовые детали, а духовный смысл, поэтому изображения выглядели торжественно и строго.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как образ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следовали установленным канонам: святых показывали условно, без случайных деталей. Такой подход подчёркивал не внешность, а внутреннюю святость человека.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изображения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 фрески должны были настраивать человека на молитву, тишину и размышление. Искусство служило вере и воспитывало чувство благоговения.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смысл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храмов украшали фресками и мозаиками. Эти изображения помогали сделать внутреннее пространство красивым и напоминали верующим о святых и библейских событиях.
</a:t>
            </a:r>
            <a:endParaRPr lang="en-US" sz="1299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храмов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создавался храмовый ансамбль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в древнерусском храмовом строительстве и украшении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пение и устное народное творчество
</a:t>
            </a:r>
            <a:endParaRPr lang="en-US" sz="2909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храмах звучало знаменное пение — строгий одноголосный распев, который помогал молящимся сосредоточиться. Оно отличалось от привычной музыки плавностью и размеренностью, подчёркивая торжественность богослужения и единство церковной общины.
</a:t>
            </a:r>
            <a:endParaRPr lang="en-US" sz="1049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Знаменное пение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храма люди играли на гуслях, свирелях и бубнах. Эти инструменты сопровождали праздники, пиры и обрядовые действия, создавая живую и узнаваемую звуковую среду древнерусской повседневности.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передавали из уст в уста былины о богатырях, князьях и защитниках Русской земли. Такие рассказы учили смелости, верности и уважению к подвигу, а также сохраняли народную память.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 сказители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 помогало людям помнить важные события и общие представления о добре, справедливости и чести. Оно связывало поколения, даже когда книги были редкостью, а письмо знали немногие.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школы при церквях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грамоте обучали детей священников, бояр, купцов и городских ремесленников. Умение читать и писать считалось полезным для службы, торговли, переписки и участия в церковной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учили грамоте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берестяные грамоты показывают, что письменность вышла за пределы монастырей. Короткие письма и бытовые записи доказывают: читать и писать умели и обычные горожане, включая торговцев и мастеров.
</a:t>
            </a:r>
            <a:endParaRPr lang="en-US" sz="1195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письма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церквях и монастырях действовали школы, где изучали чтение, письмо, основы счёта и церковное пение. Такие занятия помогали не только запоминать тексты, но и правильно произносить их на службе.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 храмах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обучение формировало круг образованных людей, которые могли переписывать тексты, вести записи и понимать богослужение. Книга становилась не просто редкостью, а важным источником знаний и нравственных примеров.
</a:t>
            </a:r>
            <a:endParaRPr lang="en-US" sz="1195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учитель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Древней Руси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деревянных домах: лес рядом, материал доступный, а строить из него было быстрее всего. Внутри главным местом оставалась печь — она согревала жилище, служила для готовки и собирала семью вечером.
</a:t>
            </a:r>
            <a:endParaRPr lang="en-US" sz="1084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дом и тёплая печь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люди ходили на рынки, заказывали вещи у ремесленников и покупали привозные товары. В селах жизнь была другой: главным трудом оставались земледелие и скотоводство, а быт был спокойнее и традиционнее.
</a:t>
            </a:r>
            <a:endParaRPr lang="en-US" sz="1093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Рынок, мастерская и деревня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Обычную одежду шили из льна и шерсти, потому что эти ткани были практичными и подходили для работы. На праздники надевали более нарядные вещи, добавляли украшения, пояса и красивую отделку.
</a:t>
            </a:r>
            <a:endParaRPr lang="en-US" sz="1148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на каждый день и праздник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их использование в Древней Руси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Древней Руси; данные обобщены по археологическим и письменным источникам.
</a:t>
            </a:r>
            <a:endParaRPr lang="en-US" sz="118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выбирали по назначению: одни подходили для строительства, другие — для письма, посуды или украшений. Выбор зависел от прочности, стоимости и доступности.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было самым универсальным и доступным материалом, поэтому использовалось чаще других. Дорогие камень и пергамент применяли в наиболее важных и престижных делах.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 сельская культура: сравнение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находки, берестяные грамоты, летописи.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город и село развивались по-разному, но вместе создавали культуру Древней Руси. В таблице отражены главные отличия в занятиях, быте и уровне письменности.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быстрее принимали новые формы культуры, а сёла дольше сохраняли старые традиции. Вместе они образовывали единое культурное пространство.
</a:t>
            </a:r>
            <a:endParaRPr lang="en-US" sz="1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и соседних народов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Византии Русь заимствовала христианскую веру, церковные книги, образцы храмов и иконописи. Этот опыт помог развить собственную письменную и художественную традицию, не копируя её полностью.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Византийский пример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войны и дипломатия связывали Русь с народами степи, Восточной Европы и Скандинавии. Через такие контакты в жизнь проникали новые предметы, приёмы ремесла и художественные мотивы.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через связи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сильные внешние влияния, местные славянские обычаи не исчезли. Они продолжали жить в праздниках, речи, семейных привычках и в том, как люди понимали порядок в обществе.
</a:t>
            </a:r>
            <a:endParaRPr lang="en-US" sz="1107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основа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культура развивалась как открытая система, где новые идеи соединялись с привычными. Благодаря этому она оставалась самобытной и при этом была частью большого средневекового мира.
</a:t>
            </a:r>
            <a:endParaRPr lang="en-US" sz="1046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 границ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050" y="1652981"/>
            <a:ext cx="27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древнерусского общества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определяла праздники, поведение людей и содержание книг. Она связывала общину, помогала объяснять мир и напоминала о духовной ответственности каждого человека.
</a:t>
            </a:r>
            <a:endParaRPr lang="en-US" sz="1272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иконах часто прославлялись мудрость, спокойствие и умение не ставить себя выше других. Эти качества считались признаком внутренней силы и доброго воспитания.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и смирение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и помощь тем, кто слабее, воспринимались как важная нравственная норма. Такие представления учили сочувствию и поддерживали чувство общей ответственности за людей вокруг.
</a:t>
            </a:r>
            <a:endParaRPr lang="en-US" sz="1198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слабых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князю, данному слову и родной земле считалась важной добродетелью. В летописях и сказаниях особенно ценили людей, которые не отступали в трудный момент.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 честь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культура Древней Руси по векам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Древней Руси; обобщение по хронологии культурных процессов.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рост не происходил равномерно: сначала складывались основы государства, затем появлялись новые центры письма, строительства и религиозной жизни. Особенно заметен был подъём в крупных городах.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культурного развития пришёлся на XI–XII века. Даже в XIII веке, несмотря на трудности, важные традиции не исчезли и продолжили развиваться.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Руси в современной культуре
</a:t>
            </a:r>
            <a:endParaRPr lang="en-US" sz="2701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Древней Руси современная культура унаследовала алфавит, книжность и уважение к письменному слову. Эти основы помогли развиться литературе, школьному обучению и исторической памяти восточных славян.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традиция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Иконы, храмы и древние фрески стали важной частью культурного наследия. Их изучают историки и искусствоведы, а многие образы до сих пор вдохновляют художников и мастеров.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Былины, старинные песни и сказания не исчезли бесследно. Они вошли в фольклорную традицию, сохранили представления о героях и помогают лучше понять ценности прошлого.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 стала опорой для дальнейшего развития России, Украины и Беларуси. Она оставила след в языке, праздниках, архитектуре и общем представлении о своей истории.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будущего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 — корни нашей истории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 соединила славянские традиции, христианство и византийское влияние. Именно тогда появились книги, храмы, летописи, школы и богатое устное творчество, ставшие основой дальнейшего развития.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2026-06-02T05:54:51Z</dcterms:created>
  <dcterms:modified xsi:type="dcterms:W3CDTF">2026-06-02T05:54:51Z</dcterms:modified>
</cp:coreProperties>
</file>