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— полезные привычки каждый день
</a:t>
            </a:r>
            <a:endParaRPr lang="en-US" sz="283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помогают чувствовать себя бодро, лучше учиться и рассказывать о дне по-английски.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для урока иностранного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вы уже умеете говорить о еде, времени суток и простых действиях. «Полезные привычки» легко связать с личным опытом: eat, drink, sleep, wash, run, read, brush teeth. Из этого получаются короткие фразы вроде I drink water every day.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темы: healthy habits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— полезные привычки. Мы учимся говорить о том, что помогает телу и настроению каждый день. Можно сравнивать: что полезно утром и что помогает вечером.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— еда, water — вода, sleep — сон. Эти слова знакомы школьнику, поэтому фразы звучат естественно. Например: I eat fruit. I drink water. I sleep at night.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Exercise — движение. Учимся называть активность простыми словами и говорить о себе. Такие примеры легко запомнить: делать зарядку, гулять, играть и двигаться.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Wash hands — мыть руки, brush teeth — чистить зубы. Мы проговариваем, когда и как делать эти действия. Так появляются привычки и готовые английские предложения для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тарелка и слова про еду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Фруктовая тарелка: когда «fresh» — это вкусно
</a:t>
            </a:r>
            <a:pPr algn="ctr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подписать fruit, vegetables, porridge, bread, milk, egg. Такие продукты выглядят ярко и аккуратно. В классе легко сказать: apples, bananas, carrots, soup, cheese. Идея простая: еда бывает tasty, fresh и healthy.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дня: выбирать «правильные» перекусы
</a:t>
            </a:r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на тарелке есть место и для сладкого — но понемногу. А вот sweets и chips каждый день — не лучший выбор. Полезные продукты помогают чувствовать бодрость и лучше думать на уроках. Пусть будет баланс!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завтрак, который помогает собраться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слова, которые подходят к картинке: порция может быть с порridge и milk, а рядом — bread и egg. Важно проговорить, что регулярная «здоровая» еда поддерживает силы. Тогда утром проще учиться, а не только ждать перемену.
</a:t>
            </a:r>
            <a:endParaRPr lang="en-US" sz="8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фразы о питье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have a glass of water. Так мы показываем простой полезный выбор после физкультуры, прогулки или активных игр.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работает активнее, хочется пить. Фразы для урока: feel thirsty и drink water. Вода помогает собраться и продолжить день спокойно.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не заменяют воду. Чистая вода — самый простой вариант для здоровья и бодрости в течение всего дня.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минут активности в день помогают детям поддерживать здоровье и хорошее настроение.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рекомендует детям 5–17 лет не менее 60 минут активности в день. Это можно превращать в игры: run, jump, dance, play, walk, swim.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школьника: полезный порядок действий
</a:t>
            </a:r>
            <a:endParaRPr lang="en-US" sz="286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помогает запомнить бытовую лексику и короткие английские подписи.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слова про вечерний режим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пригодятся слова sleep, bed, night, rest. Можно потренироваться фразами: I go to bed early. I sleep well. I feel rested in the morning.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игры и экран перед сном мешают спокойному засыпанию. Попробуйте сделать маленькую паузу: выключить яркий свет и дать глазам отдохнуть. Сон тогда приходит легче.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8–10 лет обычно нужно 9–11 часов сна. Когда вы ложитесь вовремя, проще быть внимательным утром. Вы лучше чувствуете себя: tired становится меньше, а силы —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чистые привычки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Тема: wash hands — мыть руки, soap — мыло, water — вода. Мы говорим, как привычка помогает оставаться здоровым. На английском это выглядит очень просто и запоминается быстро.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случаи: before lunch — перед едой, after school — после школы. Так мы заботимся о чистоте, даже если руки успели «пообщаться» с учебниками и партой.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два момента: после улицы и после туалета. Руки могут быть чистыми на вид, но микробы невидимы. Поэтому правило работает всегда — без исключений и споров.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обязательно после кашля и чихания. Простая фраза для 4 класса: Wash your hands with soap and water. Тогда день будет безопаснее и спокойнее.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улыбка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Чистим teeth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подходят слова teeth, toothbrush, toothpaste, clean, smile. Зубы нужно чистить регулярно, чтобы улыбка оставалась красивой и уверенной. Правило звучит просто: clean teeth два раза в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улыбку привычкой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режим — чистить зубы 2 минуты утром и 2 минуты вечером. Для английского тренируем короткие фразы: I brush my teeth in the morning. I brush my teeth at night.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4035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816495"/>
            <a:ext cx="658030" cy="584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школьный перекус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Фруктовый перекус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 собой кусочек яблока или банана. Такой перекус даёт энергии понемногу и помогает дождаться обеда, не чувствуя усталость в середине дня.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и вкусная полезность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 — мягкий и удобный вариант для школы. Он хорошо подходит для короткой паузы между уроками, когда хочется чего‑то простого и полезного.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маленькая 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сыра может стать отличным перекусом. Это помогает держать силы до следующего урока и легче справляться с заданиями без лишнего «ох, я проголодался!»
</a:t>
            </a:r>
            <a:endParaRPr lang="en-US" sz="1303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сэндвич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сэндвич с хлебом и полезной начинкой — понятная еда для школьного рюкзака. Он утоляет голод и выручает, когда нет времени на большую порцию.
</a:t>
            </a:r>
            <a:endParaRPr lang="en-US" sz="1303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Snack без лишних сладостей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может быть tasty и fresh, если выбирать разумно. Слишком много сладких продуктов и чипсов каждый день — не лучший вариант для бодрого дня.
</a:t>
            </a:r>
            <a:endParaRPr lang="en-US" sz="1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воздух, прогулка, игра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 двор — для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walk in the park. Можно пройтись спокойным шагом, потрогать листья, посмотреть на небо. Глаза отдыхают, а тело благодарит за небольшое движение.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друзьями — заряд на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play outside. Игра на свежем воздухе делает день веселее и активнее. Fresh air is good for me — и это правда, которую легко проверить.
</a:t>
            </a:r>
            <a:endParaRPr lang="en-US" sz="1319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выйти на улицу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помогает отдохнуть от стола и книг. Короткое «размяться и подышать» уже улучшает настроение и возвращает силы на домашние задания.
</a:t>
            </a:r>
            <a:endParaRPr lang="en-US" sz="1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 и в рюкзаке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комната аккуратная, утром проще искать нужные вещи. На уроке меньше суеты, а в голове больше спокойствия: учебники и тетради лежат там, где им положено.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собран заранее, экономит время. My bag is ready — значит, форму, пенал и тетрадь можно быстро проверить и не спешить, как будто бежишь на перемену.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и дома, и в школе. My room is tidy — удобно готовиться к урокам, и ребёнку легче не забыть важное. В итоге настроение заметно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для глаз: отдых вместо усталости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 «перегрев» глаз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смотришь в экран, глаза устают и могут болеть. Тело не всегда говорит об этом сразу, поэтому важно замечать усталость вовремя. Помни: отдых — не каприз, а забота о себе.
</a:t>
            </a:r>
            <a:endParaRPr lang="en-US" sz="129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break и спокойное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перерыв: отведи взгляд от экрана, посмотри вдаль и немного отдохни. I take a break — и глазам легче. Даже 1–2 минуты помогают вернуть ясность и силы.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спокойный rest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экрана полезно переключиться на книгу. I read a book — и внимание становится спокойнее. Затем I rest my eyes, чтобы глаза снова работали уверенно и без лишнего напряжения.
</a:t>
            </a:r>
            <a:endParaRPr lang="en-US" sz="13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Доброта, дружба и хорошие слова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добрыми словами день становится легче. Be kind — это не только про других, но и про себя: говорить спокойно, не обижать и уметь договориться.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помогает всем. Help your friend, когда трудно, и друг обязательно почувствует, что он не один. Иногда одна помощь заменяет целый день переживаний.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 дают радость. We play together — и настроение растёт. Когда дети дружат и улыбаются, учиться проще: ведь рядом есть команда.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выучить полезную привычку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одну привычку, повторяем её каждый день и закрепляем результат, связывая действие с новой фразой на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Мини-фразы на уроке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healthy. Так можно сказать о себе простым и уверенным голосом. Это короткая фраза помогает связать тему здоровья с личным опытом и настроением на уроке.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eat fruit. Когда ребёнок говорит эту фразу, он вспоминает знакомые полезные продукты и учится рассказывать о повседневной еде без сложных слов.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drink water. Простая привычка становится понятной на английском: можно проговаривать её после игры, прогулки и физкультуры, когда хочется пить.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wash my hands. I go to bed early. Эти фразы про чистоту и сон: важные действия, которые делают день спокойнее и помогают учиться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19036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7885" y="1903609"/>
            <a:ext cx="342643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35113" y="1903609"/>
            <a:ext cx="371197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20585" y="3694309"/>
            <a:ext cx="342644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63536" y="3694309"/>
            <a:ext cx="399751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помнить каждый день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настроиться на учёбу. Его удобно соединять с короткими глаголами и знакомыми фразами: I eat… и I am ready. Так энергии хватает на утренние задания.
</a:t>
            </a:r>
            <a:endParaRPr lang="en-US" sz="134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работу организма весь день. Можно вспоминать простые действия: drink water, have a glass of water. Когда чувствуешь жажду, чистая вода — лучший ответ.
</a:t>
            </a:r>
            <a:endParaRPr lang="en-US" sz="1355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делает настроение лучше и помогает телу быть бодрым. Подойдут понятные слова для урока: run, play, walk. И даже короткая активность после школы очень полезна.
</a:t>
            </a:r>
            <a:endParaRPr lang="en-US" sz="134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расти и восстанавливаться. Ребёнку важно вовремя лечь спать и отдыхать ночью: I go to bed early, I sleep well. Тогда утром легче вставать и не уставать.
</a:t>
            </a:r>
            <a:endParaRPr lang="en-US" sz="1340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и зубы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— это забота о здоровье. Wash your hands with soap and water и чистить зубы регулярно. Когда привычки становятся повторяемыми, о себе думаешь «на автомате».
</a:t>
            </a:r>
            <a:endParaRPr lang="en-US" sz="13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дают большой результат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действия запоминаются быстрее, чем большие обещания. Например, выпить воды или помыть руки после улицы — простая цель, которую не нужно «доказывать» словами.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появляется сильная и приятная рутина. one small habit every day makes a strong and happy routine — и занятия, игры и отдых становятся гармоничнее для тела и настроения.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привычка в день уже заметно меняет самочувствие. small habit every day — это не про «мало», а про то, что легко начать и легко продолжать без стресса.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habits help us grow and learn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помогают телу, настроению и учёбе. На уроке дети учатся говорить о еде, воде, сне, чистоте, движении и дружбе. Healthy habits are simple, useful, and important every day.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2026-05-13T14:05:45Z</dcterms:created>
  <dcterms:modified xsi:type="dcterms:W3CDTF">2026-05-13T14:05:45Z</dcterms:modified>
</cp:coreProperties>
</file>