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как работает погода планеты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климат — значит увидеть, как работает погода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воду, урожай, здоровье и безопасность. Поэтому важно понимать, как отличать долгий тренд изменения климата от обычных колебаний погоды.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климате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не одно и то же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то, что происходит сегодня или в ближайшие дни: дождь, ветер, солнце, температура. Она может быстро меняться даже в одном городе.
</a:t>
            </a:r>
            <a:endParaRPr lang="en-US" sz="101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описывает, какой погода обычно бывает в регионе за десятилетия. Для этого смотрят средние значения температуры, осадки и сезонные различия.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тренд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дождливый день не делает местность «влажной», а одна жара не меняет климат. Важен устойчивый образ погоды, заметный на длинной дистанции.
</a:t>
            </a:r>
            <a:endParaRPr lang="en-US" sz="10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система Земли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регулирует тепло и движение воздуха. Именно в ней формируются облака, осадки и ветры, которые переносят энергию между разными районами планеты.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запасают огромное количество тепла и медленно его отдают. Поэтому они сглаживают перепады температуры и влияют на климат целых материков.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снег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снег отражают солнечный свет, а тёмные поверхности поглощают его сильнее. Поэтому таяние льда может менять баланс нагрева Земли.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тоже участвуют в круговороте углекислого газа и воды. Леса, почвы и растения помогают связывать климат и жизнь на 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климат местности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место к экватору, тем больше солнечной энергии оно обычно получает. Поэтому в низких широтах чаще теплее, а сезонные различия часто мягче.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становится холоднее, поэтому в горах климат заметно суровее, чем на равнинах. Даже летом на больших высотах может быть прохладно.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медленно нагревается и остывает, поэтому рядом с ним температура обычно меняется плавнее. В глубине материка лето жарче, а зима холоднее.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морю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и рельеф могут заметно менять условия на побережьях и в долинах. Течения приносят тепло или холод, а горы задерживают влажный воздух.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и рельеф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парниковый эффект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Солнца проходит через атмосферу и часть тепла удерживается у поверхности.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Global Monitoring Laboratory; IPCC AR6, 2021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CO₂ в атмосфере росло вместе с промышленным развитием и изменением землепользования. Рост связан не с одним фактором, а с несколькими источниками сразу.
</a:t>
            </a:r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многолетний рост: сегодня концентрация CO₂ намного выше, чем в середине XIX века.
</a:t>
            </a:r>
            <a:endParaRPr lang="en-US" sz="1264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растут парниковые газы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изучают климат
</a:t>
            </a:r>
            <a:endParaRPr lang="en-US" sz="218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каждый день измеряют температуру, осадки, ветер и давление. Долгие ряды наблюдений помогают увидеть, как менялись условия в прошлом.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показывают облачность, температуру поверхности, лёд и состояние океанов. Они особенно полезны там, где на земле мало станций.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70363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буи измеряют температуру, солёность и течения. Это важно, потому что океан хранит большую часть лишнего тепла системы.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70363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керны и кольца деревьев сохраняют следы прошлых климатических условий. По ним можно узнать, каким был климат задолго до современных приборов.
</a:t>
            </a:r>
            <a:endParaRPr lang="en-US" sz="992" dirty="0"/>
          </a:p>
        </p:txBody>
      </p:sp>
      <p:sp>
        <p:nvSpPr>
          <p:cNvPr id="13" name="Text 6"/>
          <p:cNvSpPr txBox="1"/>
          <p:nvPr/>
        </p:nvSpPr>
        <p:spPr>
          <a:xfrm>
            <a:off x="6704775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проверяют, как климат может измениться при разных сценариях. Они не угадывают будущее, а рассчитывают вероятные последствия разных решений.
</a:t>
            </a:r>
            <a:endParaRPr lang="en-US" sz="9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GISTEMP; NOAA Global Monitoring Laboratory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и та же тенденция видна в разных источниках, уверенность в выводе становится выше. Именно так учёные проверяют изменения климата.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идут вверх: это показывает не случайные колебания, а долгосрочное изменение климатической системы.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изменения климата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экстремальные явления происходят чаще и дольше, поэтому даже обычный сезон жары может стать опаснее для людей, городов и природы.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и дольше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опасные периоды погоды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Report; WMO Climate Indicators, 2023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уровень моря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 суше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 суше хранит огромные объёмы воды. Когда ледники и ледяные щиты тают быстрее, эта вода попадает в океан, и его уровень постепенно повышается.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моря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1901 года средний уровень моря вырос примерно на 20 сантиметров. Для низких побережий даже такая разница означает более частые наводнения, засоление почв и разрушение береговой линии.
</a:t>
            </a:r>
            <a:endParaRPr lang="en-US" sz="971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лёд сам по себе не поднимает уровень океана при таянии, но он защищает побережья и влияет на климат. Его сокращение делает прибрежные районы уязвимее.
</a:t>
            </a:r>
            <a:endParaRPr lang="en-US" sz="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173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океане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океан нагревается, многие рыбы смещаются в более прохладные районы. Это меняет привычные места промысла и затрагивает целые пищевые цепочки, от мелкой добычи до хищников.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рыб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живут в тесной связи с водорослями. При перегреве воды они теряют цвет, хуже питаются и могут погибнуть, если тёплая вода держится слишком долго.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Обесцвечивание кораллов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океане заметны и людям: страдают рыболовство, туризм и прибрежные сообщества. Чем быстрее меняется среда, тем труднее экосистемам сохранять устойчивость.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людей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содержит меньше кислорода и меняет условия для морских организмов. Те виды, которые не успевают мигрировать или приспособиться, сокращают численность и занимают меньшие ареалы.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для 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под давлением погоды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засуха
</a:t>
            </a:r>
            <a:pPr algn="l" indent="0" marL="0">
              <a:lnSpc>
                <a:spcPct val="115000"/>
              </a:lnSpc>
              <a:buNone/>
            </a:pPr>
            <a:r>
              <a:rPr lang="en-US" sz="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жара держится долго, растения теряют больше влаги и хуже формируют зерно и плоды. Урожай может снижаться даже при хорошем уходе, потому что климатические условия становятся слишком жёсткими.
</a:t>
            </a:r>
            <a:endParaRPr lang="en-US" sz="714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эрозия
</a:t>
            </a:r>
            <a:pPr algn="l" indent="0" marL="0">
              <a:lnSpc>
                <a:spcPct val="115000"/>
              </a:lnSpc>
              <a:buNone/>
            </a:pPr>
            <a:r>
              <a:rPr lang="en-US" sz="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 опасны не меньше: они размывают верхний слой почвы, вымывают питательные вещества и могут полечь посевы. После таких дождей поле часто требует времени на восстановление.
</a:t>
            </a:r>
            <a:endParaRPr lang="en-US" sz="733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зависят от региона. В одних местах главная проблема — нехватка воды, в других — затопления, которые мешают посеву и уборке урожая. Универсального решения не бывает.
</a:t>
            </a:r>
            <a:endParaRPr lang="en-US" sz="742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снижать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особенно уязвимо, потому что оно зависит от погоды каждый сезон. Поэтому фермерам нужны точные прогнозы, устойчивые сорта и меры экономии воды.
</a:t>
            </a:r>
            <a:endParaRPr lang="en-US" sz="8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усиливает само себя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уменьшение льда снижает отражение солнечного света и запускает самоускоряющийся процесс.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изменениям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помогают деревья, парки и светлые поверхности: они дают тень и уменьшают перегрев улиц. Это особенно важно во время длительных волн жары.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оповещения заранее предупреждают о жаре, ливнях и паводках. Когда люди знают о риске вовремя, можно перенести занятия, защитить здания и избежать лишнего ущерба.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дома экономят воду с помощью исправной сантехники, бережного полива и повторного использования там, где это возможно. Такие меры особенно важны в засушливых районах.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здания лучше переносят жару, сильный ветер и осадки. Хорошая изоляция, прочная крыша и продуманная вентиляция снижают потери и делают помещения 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снижению выбросов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37512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сокращать использование угля, нефти и газа, потому что именно их сжигание даёт много парниковых газов. Чем меньше выбросов, тем медленнее растёт концентрация CO₂.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09154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 из солнца, ветра и других низкоуглеродных источников помогает получать электричество с меньшим вредом для климата. Она постепенно заменяет самые грязные способы производства энергии.
</a:t>
            </a:r>
            <a:endParaRPr lang="en-US" sz="978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435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газ, поэтому их сохранение и восстановление очень важны. Вырубка уменьшает природную защиту климата и добавляет в атмосферу лишний CO₂.
</a:t>
            </a:r>
            <a:endParaRPr lang="en-US" sz="1088" dirty="0"/>
          </a:p>
        </p:txBody>
      </p:sp>
      <p:sp>
        <p:nvSpPr>
          <p:cNvPr id="13" name="Text 5"/>
          <p:cNvSpPr txBox="1"/>
          <p:nvPr/>
        </p:nvSpPr>
        <p:spPr>
          <a:xfrm>
            <a:off x="4954575" y="19421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Энергоэффективность означает получать тот же результат, тратя меньше энергии. Теплоизоляция, современные приборы и светодиодные лампы уменьшают расход электричества без потери удобства.
</a:t>
            </a:r>
            <a:endParaRPr lang="en-US" sz="1042" dirty="0"/>
          </a:p>
        </p:txBody>
      </p:sp>
      <p:sp>
        <p:nvSpPr>
          <p:cNvPr id="14" name="Text 6"/>
          <p:cNvSpPr txBox="1"/>
          <p:nvPr/>
        </p:nvSpPr>
        <p:spPr>
          <a:xfrm>
            <a:off x="4954575" y="313935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без лишних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транспорт, велосипед и пешие маршруты помогают уменьшить выбросы от поездок. Когда больше людей едет вместе или выбирает короткие маршруты без машины, воздух становится чище.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общим климатическим характеристикам энергетики и транспорта
</a:t>
            </a:r>
            <a:endParaRPr lang="en-US" sz="825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источники и способы передвижения сильно отличаются по влиянию на климат. Особенно заметны выгоды там, где энергия расходуется и используются общие решения.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Низкоуглеродные источники и совместные поездки заметно снижают нагрузку на климат, а экономия в доме усиливает эффект.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решения чище для климата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класса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простых привычек: выключать свет, когда он не нужен, закрывать окна при отоплении и следить за тем, не тратится ли вода зря.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Сортируйте отходы и по возможности используйте многоразовую бутылку, контейнер и сумку. Так в школе и дома становится меньше мусора, который нужно вывозить и перерабатывать.
</a:t>
            </a:r>
            <a:endParaRPr lang="en-US" sz="96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пешие маршруты, велосипед или самокат, если расстояние позволяет. Такие поездки помогают сэкономить топливо и одновременно поддерживают активность и здоровье.
</a:t>
            </a:r>
            <a:endParaRPr lang="en-US" sz="933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уход за зелёными уголками делают двор прохладнее и приятнее. Растения также помогают удерживать влагу и делают школьную территорию комфортнее летом.
</a:t>
            </a:r>
            <a:endParaRPr lang="en-US" sz="990" dirty="0"/>
          </a:p>
        </p:txBody>
      </p:sp>
      <p:sp>
        <p:nvSpPr>
          <p:cNvPr id="13" name="Text 6"/>
          <p:cNvSpPr txBox="1"/>
          <p:nvPr/>
        </p:nvSpPr>
        <p:spPr>
          <a:xfrm>
            <a:off x="6196875" y="1392850"/>
            <a:ext cx="2352300" cy="30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класса может включать неделю наблюдений за светом и водой в школе: кто и где расходует больше, какие привычки можно изменить и что уже получилось улучшить.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распространённые заблуждения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не равна климату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день, а климат описывает средние условия за долгий период. Поэтому один дождь, снег или мороз не говорят о состоянии климата в целом.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ничего не 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холодный день не опровергает потепление. Для вывода важны длинные ряды наблюдений, а не отдельные эпизоды, которые могут быть обычными колебаниями погоды.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менялся и в прошлом по природным причинам, но сегодня быстрый рост температуры в основном усиливается деятельностью человека, особенно выбросами парниковых газов.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доказательств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выводы опираются на измерения, спутники и модели, а не на случайные впечатления. Именно поэтому в климате важны данные, а не единичные ощущения.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понимать, замечать, действовать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система, в которой связаны природа и действия людей. Главное — уметь отличать погоду от климата, понимать причины изменений и знать, как действовать: снижать выбросы и приспосабливаться.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2026-07-26T17:21:49Z</dcterms:created>
  <dcterms:modified xsi:type="dcterms:W3CDTF">2026-07-26T17:21:49Z</dcterms:modified>
</cp:coreProperties>
</file>