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в геометрии: как фигуры сохраняют форму и размер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переносит фигуру так, что сохраняются длины и углы, а размеры не меняются.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движений важна в 7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о преобразованиях фигур связывает движения с равенством, симметрией, построениями чертежей и доказательствами. Их можно встретить в орнаментах, мозаиках, архитектуре, логотипах и дорожных знаках. В геометрии важны точные свойства: длины, углы, расположение.
</a:t>
            </a:r>
            <a:endParaRPr lang="en-US" sz="106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движением фигуры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A переходит в A1, а точка B — в B1, то отрезок AB равен отрезку A1B1. Такое равенство проверяется для любых пар точек фигуры.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не меняется расстояние, то сохраняется и угол между прямыми. Поэтому движение относят к преобразованиям, которые сохраняют фигуру по форме и размерам.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— это отображение плоскости, которое переводит каждую точку в другую точку. При этом любые две точки сохраняют расстояние между собой. Это ключевой признак движения.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движений в школьной геометрии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четыре типа движений, которые изучают в 7 классе. Их объединяет общее свойство: они сохраняют длины отрезков и величины углов.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перечисленных преобразованиях сохраняются расстояния и углы, то есть фигуры остаются равными по форме и размеру.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и вектор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на один и тот же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параллельном переносе каждая точка фигуры смещается одинаково: на одно и то же расстояние и в одном и том же направлении. Направление и величина задаются вектором переноса.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фигуры без поворота и отражения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при этом не поворачивается и не отражается: меняется только её положение на плоскости. На рисунке удобно показать исходную фигуру и образ, соединяя соответствующие точки стрелкой переноса.
</a:t>
            </a:r>
            <a:endParaRPr lang="en-US" sz="10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параллельный перенос на координатной плоскости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переносе фигура сдвигается на 3 вправо и на 2 вверх, то к координате x каждой точки прибавляется 3, к координате y — 2.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прибавка действует для всех точек, поэтому фигура сохраняет форму и углы, а различается только положение.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 основе правила координатного сдвига при параллельном переносе (школьная геометрия, 7 класс).
</a:t>
            </a:r>
            <a:endParaRPr lang="en-US" sz="6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фигуры вокруг центра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— это движение, при котором фигура вращается вокруг одной точки, называемой центром поворота. Угол поворота задаётся заранее и определяет, насколько повернётся каждая точка.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часто рассматривают повороты на 90°, 180° и 270°. При таком преобразовании расстояние от любой точки до центра сохраняется, то есть «радиусы» остаются равными.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поворота меняется положение фигуры на плоскости, но не её размеры и форма. Поэтому образ фигуры будет равен исходной фигуре по всем геометрическим параметрам.
</a:t>
            </a:r>
            <a:endParaRPr lang="en-US" sz="11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образ фигуры при повороте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поворота на заданный угол (подходит для чертежей с координатами и без клеток).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906" y="1589275"/>
            <a:ext cx="493237" cy="5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3894" y="2572500"/>
            <a:ext cx="493237" cy="5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603042"/>
            <a:ext cx="527700" cy="469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как отражение относительно прямой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— 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— это отражение относительно прямой, которая называется осью симметрии. Фигура как будто «отпечатывается» в зеркале относительно этой прямой.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 равные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точки исходной фигуры существует точка-образ по другую сторону оси. Отрезок между ними перпендикулярен оси и делится ею пополам.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примеров в буквах и узорах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 встречаются у многих букв, узоров и фигур. Поэтому удобно проверять симметрию по расположению точек относительно оси, а не «на глаз».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симметрии в геометрических фигурах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равнобедренного треугольника одна ось, у прямоугольника две, у квадрата четыре, у ромба две. Круг имеет бесконечно много осей симметрии.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осей определяется свойствами фигуры, а не её размером. Для круга осей бесконечно много, поэтому он выделен как отдельная категория.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7 класс. Примеры осей симметрии для простых фигур.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Фигуры, которые имеют центр симметрии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и пересечение диагоналей
</a:t>
            </a:r>
            <a:pPr algn="l" indent="0" marL="0">
              <a:lnSpc>
                <a:spcPct val="115000"/>
              </a:lnSpc>
              <a:buNone/>
            </a:pPr>
            <a:r>
              <a:rPr lang="en-US" sz="2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параллелограмме провести диагонали, они пересекутся в точке — это и есть центр симметрии. Точки каждой стороны «отражаются» через центр так, что расстояния сохраняются. На рисунке удобно показать пару точек и стрелки от исходной к образу, проходящие через центр.
</a:t>
            </a:r>
            <a:endParaRPr lang="en-US" sz="837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Прямоугольник: две оси — но центр важнее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центр симметрии тоже находится в точке пересечения диагоналей. Представьте, что каждую вершину можно соединить с противоположной вершиной прямой линией: этот отрезок делится центром пополам. Поэтому образ каждой точки получается по другую сторону центра на том же расстоянии.
</a:t>
            </a:r>
            <a:endParaRPr lang="en-US" sz="739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«любит» повороты на 180°
</a:t>
            </a:r>
            <a:pPr algn="l" indent="0" marL="0">
              <a:lnSpc>
                <a:spcPct val="115000"/>
              </a:lnSpc>
              <a:buNone/>
            </a:pPr>
            <a:r>
              <a:rPr lang="en-US" sz="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имеет центр симметрии в самом центре. Возьмите любую точку на окружности: при центральной симметрии она перейдёт в противоположную точку, лежащую на том же диаметре. Так как все диаметры пересекаются в центре и делятся пополам, форма окружности не меняется.
</a:t>
            </a:r>
            <a:endParaRPr lang="en-US" sz="7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движений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переводит прямые в прямые, отрезки в отрезки, а окружности в окружности. Благодаря этому можно уверенно распознавать фигуры после преобразования и не бояться «искажений» форм.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фигуры можно совместить движением, то они равны. Значит, для доказательства равенства достаточно показать, что существует преобразование, переводящее одну фигуру в другую.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движение сохраняет длины отрезков и величины углов. Поэтому при переносе, повороте или симметрии элементы фигуры остаются «той же мерой», даже если меняется их место на плоскости.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полезно в задачах про треугольники: если стороны и углы «попадают» один в один после движения, равенство становится обоснованным. При этом важно следить за совпадением соответствующих частей.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 разных движениях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какие характеристики фигуры остаются неизменными при параллельном переносе, повороте, осевой и центральной симметрии.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движение не «перекраивает» фигуру, а меняет только её положение на плоскости; неизменными остаются ключевые измерения.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симметричных фигур в окружающем мире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встречается не только в рисунках: она помогает «держать форму» в узорах, резьбе, мозаиках и даже в природных объектах.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объекты по-разному устроены, но симметрия делает их узнаваемыми и помогает быстро сравнивать элементы рисунка. Узор легче воспринимается, когда преобразования повторяются.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примеров; количественные значения — условные для визуального сравнения.
</a:t>
            </a:r>
            <a:endParaRPr lang="en-US" sz="6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осевой симметрии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выполняют для точек фигуры относительно заданной прямой (оси симметрии).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на координатной плоскости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движение удобно описывать координатами точек. Для параллельного переноса каждая точка получает одну и ту же прибавку к координатам — по одному правилу для всей фигуры.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повороте и симметрии координаты образов находят по геометрическим правилам относительно осей и начала координат. Важно сначала определить, где окажутся оси или центр преобразования.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помогает проверить результат: после построения можно сравнить расстояния между точками до и после движения. Если измерения совпадают — построение выполнено верно.
</a:t>
            </a:r>
            <a:endParaRPr lang="en-US" sz="12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строится повторением одинаковых элементов: часть узора «переселяется» переносом, другие элементы повернуты на один и тот же угол или отражены относительно оси. За счёт повторов рисунок выглядит упорядоченно.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узорах на ткани, плитке и кованых решётках часто сочетаются несколько движений сразу. Благодаря этому возникает ритм: соседние элементы повторяются по одному и тому же правилу. На фрагменте видно, что образ получается после конкретного преобразования.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в орнаментах и узорах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движение использовано в рисунке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изображении могут встретиться сразу несколько преобразований: элементы мозаики повторяются по разным правилам, а буквы или эмблемы могут содержать и осевую, и центральную симметрию.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анализе отдельных деталей увидеть разные соответствия точек, значит рисунок использует несколько движений. Это помогает правильно классифицировать повторы в узоре.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(мозаика, буквы, эмблемы, снежинки, элементы шахматной доски); значения — условные для наглядности.
</a:t>
            </a:r>
            <a:endParaRPr lang="en-US" sz="5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движений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осевую и центральную симметрии: при осевой нужна прямая-ось и перпендикуляр, а при центральной — точка-центр и линии проходят через центр. Это меняет расположение образов.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неверно находят центр поворота или ось симметрии: если их выбрать неправильно, даже при правильных шагах построение «уедет». Поэтому полезно начинать с проверки заданных точек и направлений.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из‑за нарушения равенства расстояний: при построениях нужно откладывать одинаковые отрезки и следить, чтобы перпендикуляр к оси был проведён корректно. Иначе образ не совпадёт с требованиями движения.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неправильное соединение симметричных точек в фигуру: соответствующие вершины должны быть соединены в том же порядке, чтобы форма не «перевёрнулась» логически. Аккуратная последовательность шагов снижает ошибки.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делают геометрию точной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в геометрии — это преобразования, сохраняющие длины, углы и площадь. Параллельный перенос, поворот, осевая и центральная симметрия помогают сравнивать фигуры, строить чертежи и доказывать равенство.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2026-05-13T07:25:31Z</dcterms:created>
  <dcterms:modified xsi:type="dcterms:W3CDTF">2026-05-13T07:25:31Z</dcterms:modified>
</cp:coreProperties>
</file>