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и метеориты: основные понятия и структура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тела Солнечной системы, ключ к пониманию её формирования и угроз.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и метеориты сформировались вместе с Солнечной системой около 4,6 млрд лет назад. Они содержат первичный материал, сохранившийся с времён планетарного формирования и продолжают изучаться с помощью современных космических технологий.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исследования малых тел Солнечной системы
</a:t>
            </a:r>
            <a:endParaRPr lang="en-US" sz="271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46175" y="1159575"/>
            <a:ext cx="2081100" cy="208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5475" y="1159575"/>
            <a:ext cx="2081100" cy="2081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Определение: Астероиды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45970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астероиды?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— это каменистые и металлические тела космоса, размером от метров до сотен километров. Они преимущественно находятся в Главном поясе между Марсом и Юпитером, играя роль строительных блоков ранней Солнечной системы.
</a:t>
            </a:r>
            <a:endParaRPr lang="en-US" sz="890" dirty="0"/>
          </a:p>
        </p:txBody>
      </p:sp>
      <p:sp>
        <p:nvSpPr>
          <p:cNvPr id="10" name="Text 3"/>
          <p:cNvSpPr txBox="1"/>
          <p:nvPr/>
        </p:nvSpPr>
        <p:spPr>
          <a:xfrm>
            <a:off x="52439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астероид — Церера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Карликовая планета Церера с диаметром около 940 километров считается самым крупным астероидом. Она представляет собой объект, где возможно сохранение водяного льда и иных соединений, важных для изучения происхождения воды в Солнечной системе.
</a:t>
            </a:r>
            <a:endParaRPr lang="en-US" sz="8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Метеориты — это остатки космических тел, которые, пройдя атмосферу Земли, достигают её поверхности. Они бывают каменистыми, железными и каменно-железными по своему составу.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Определение: Метеориты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метеороид и метеор связаны с этапами входа объекта в атмосферу: метеороид — прежде атмосферы, метеор — световой след при сгорании в воздухе.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состав астероидов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Углеродистые (C) астероиды богаты органическими веществами и поднимают вопросы о происхождении жизни на Земле.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Силикатные (S) астероиды состоят из минералов магния и железа, отражая базовые компоненты земной коры.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Металлические (M) астероиды почти полностью состоят из никелево-железных сплавов, напоминающих ядра планет.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спектра и возвращённые образцы подтверждают гетерогенный внутренний состав и разнообразие минеральных слоев.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метеоритов по составу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Каменистые метеориты включают хондриты с характерными силикатными гранулами — хондрами, и ахондриты, лишённые их, представляя разные стадии эволюции.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метеориты почти целиком состоят из никелево-железного сплава, являясь обломками металлических ядер разрушенных астероидов.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Каменно-железные метеориты – смесь минералов и металлов, соединяющая свойства двух предыдущих типов.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46831" y="1483351"/>
            <a:ext cx="348862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астероидов: местонахождение и характеристика
</a:t>
            </a:r>
            <a:endParaRPr lang="en-US" sz="2469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 находится между орбитами Марса и Юпитера, охватывая расстояние около 140 млн км.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объектов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Содержит более миллиона крупных астероидов и множество менее массивных тел.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представители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Церера, Паллада, Веста и Гигея — самые заметные крупные тела пояса.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и столкновения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невелика, из-за чего столкновения в поясе происходят редко, хотя и имеют значение для формирования новых тел.
</a:t>
            </a:r>
            <a:endParaRPr lang="en-US" sz="132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0454" y="1410587"/>
            <a:ext cx="2329500" cy="2318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07250" y="1412687"/>
            <a:ext cx="2329500" cy="23181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4050" y="1412687"/>
            <a:ext cx="2329500" cy="23181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920300" y="38089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NEAR Shoemaker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2001 году зонд совершил посадку на астероид Эрос, изучив его поверхность и состав. Это была первая успешная посадка на астероид, открывшая новые сведения о структуре малых тел.
</a:t>
            </a:r>
            <a:endParaRPr lang="en-US" sz="1001" dirty="0"/>
          </a:p>
        </p:txBody>
      </p:sp>
      <p:sp>
        <p:nvSpPr>
          <p:cNvPr id="9" name="Text 2"/>
          <p:cNvSpPr txBox="1"/>
          <p:nvPr/>
        </p:nvSpPr>
        <p:spPr>
          <a:xfrm>
            <a:off x="3407250" y="3806875"/>
            <a:ext cx="23298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OSIRIS-REx и Бенну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Запущенная в 2016 году, миссия доставила на Землю образцы с астероида Бенну, позволив исследовать органические молекулы, важные для понимания появления жизни.
</a:t>
            </a:r>
            <a:endParaRPr lang="en-US" sz="1001" dirty="0"/>
          </a:p>
        </p:txBody>
      </p:sp>
      <p:sp>
        <p:nvSpPr>
          <p:cNvPr id="10" name="Text 3"/>
          <p:cNvSpPr txBox="1"/>
          <p:nvPr/>
        </p:nvSpPr>
        <p:spPr>
          <a:xfrm>
            <a:off x="5894200" y="3806875"/>
            <a:ext cx="23295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Hayabusa2 и Рюгу
</a:t>
            </a:r>
            <a:pPr algn="ctr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Японский зонд собрал грунт с астероида Рюгу и вернулся с ним в 2019 году, расширив данные по составу и истории малых тел.
</a:t>
            </a:r>
            <a:endParaRPr lang="en-US" sz="1168" dirty="0"/>
          </a:p>
        </p:txBody>
      </p:sp>
      <p:sp>
        <p:nvSpPr>
          <p:cNvPr id="11" name="Text 4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Знаменитые астероиды и космические миссии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размеров астероидов и метеоритов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значительно крупнее метеоритов, часто достигая сотен километров в диаметре, тогда как метеориты обычно имеют размеры от миллиметров до нескольких метров.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размерах объясняет различные пути и последствия попадания этих объектов в земную атмосферу и их исследовательскую значимость.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образования астероидов и метеоритов
</a:t>
            </a:r>
            <a:endParaRPr lang="en-US" sz="2737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остались от планетезималей, прообразов планет, которые не слились в крупные тела при формировании Солнечной системы около 4,6 млрд лет назад.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Метеориты образуются как обломки при столкновениях астероидов, вынесенные в космос и иногда достигающие Земли спустя миллионы лет.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736880"/>
            <a:ext cx="4166100" cy="213819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таблица: астероиды и метеориты
</a:t>
            </a:r>
            <a:endParaRPr lang="en-US" sz="2647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Размер, состав и происхождение: астероиды варьируются от 1 м до 900+ км, метеориты – от грамм до десятков тонн; составы отражают разные классы; шанс падения на Землю выше у метеоритов. Такие сведения важны для понимания планетарной защиты и происхождения вещества.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и метеориты значительно различаются по размеру и происхождению, что важно для оценки угроз и освоения ресурсов.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NASA, 2023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историю Земли: случаи столкновений
</a:t>
            </a:r>
            <a:endParaRPr lang="en-US" sz="2652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вымирание, 65 млн лет назад
</a:t>
            </a:r>
            <a:pPr algn="ctr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крупного астероида вызвал климатические изменения, приведшие к исчезновению динозавров и перестройке биосферы Земли.
</a:t>
            </a:r>
            <a:endParaRPr lang="en-US" sz="1248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Тунгусское событие, 1908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метеорита разрушил лесную площадь в 2150 км², но жертв удалось избежать благодаря малонаселённости района.
</a:t>
            </a:r>
            <a:endParaRPr lang="en-US" sz="1233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Челябинский метеорит, 2013
</a:t>
            </a:r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Взрыв над городом мощностью около 500 килотонн вызвал порядка 1600 пострадавших и значительный материальный ущерб.
</a:t>
            </a:r>
            <a:endParaRPr lang="en-US" sz="1288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наблюдения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изучение крупных космических тел помогает своевременно выявлять угрозы и разрабатывать меры защиты.
</a:t>
            </a:r>
            <a:endParaRPr lang="en-US" sz="1354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и защита Земли от астероидов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NASA Planetary Defense осуществляет систематический мониторинг околоземных объектов, оценивая риск возможных столкновений с Землёй.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 глобальных катастроф от падения астероидов не фиксировалось, однако локальные взрывы способны нанести серьёзный ущерб и вызвать человеческие жертвы.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проекты предусматривают угрозу сдвига траектории опасных астероидов с применением кинетического воздействия и других технологий защиты планеты.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Метеоритные дожди: явление и наблюдения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Метеорные дожди возникают при прохождении Земли через следы частиц комет или разрушенных астероидов. Частицы сгорают в атмосфере, создавая яркие «падающие звёзды».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Персеиды и Леониды — наиболее известные потоки, наблюдаемые ежегодно, когда количество видимых метеоров достигает десятков и сотен в час, привлекая внимание любителей астрономии.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метеорных потоков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и популярность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7085"/>
            <a:ext cx="4392900" cy="17377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найденные метеориты в мире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Топ-3 самых больших метеоритов: Гоба, Эллингхаусен и Каньон Диабло – преимущественно железные, их масса от 23 до 66 тонн. Большие каменные метеориты чрезвычайно редки. Эти находки способствовали развитию науки и пониманию космоса.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метеориты доминируют среди крупнейших находок, что объясняется их устойчивостью к атмосферному и земному разрушению.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Meteoritical Bulletin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и изучение образцов астероидов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Hayabusa успешно доставляет образцы
</a:t>
            </a:r>
            <a:pPr algn="ctr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2005 году Hayabusa впервые доставила грунт с астероида Итокава, расширив знания о структуре и составе мелких тел в Солнечной системе.
</a:t>
            </a:r>
            <a:endParaRPr lang="en-US" sz="1046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образцов Hayabusa2 с Рюгу
</a:t>
            </a:r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2019 году миссия доставила на Землю пробы с углеродистого астероида Рюгу, в которых обнаружены органические молекулы и вода в виде следов.
</a:t>
            </a:r>
            <a:endParaRPr lang="en-US" sz="1019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OSIRIS-REx и изучение астероида Бенну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миссия OSIRIS-REx вернула образцы с астероида Бенну, что позволило уточнить происхождение органики и условия в раннем Солнечном пространстве.
</a:t>
            </a:r>
            <a:endParaRPr lang="en-US" sz="10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25000+
</a:t>
            </a:r>
            <a:endParaRPr lang="en-US" sz="5177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потенциально опасных астероидов выявлено и мониторится современными системами обнаружения.
</a:t>
            </a:r>
            <a:endParaRPr lang="en-US" sz="1596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25 тысяч больших объектов с орбитами, пересекающими Землю, активно отслеживаются для снижения риска столкновений в будущем.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Planetary Defense, 2024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Метеориты в культуре и истории человечества
</a:t>
            </a:r>
            <a:endParaRPr lang="en-US" sz="2737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железные метеориты служили источником металла для инструментов и оружия, например, в Египте circa 3200 до н.э., когда металл имел высокую ценность.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веками метеориты обрастали мифами и суевериями, а сегодня используются в украшениях и важны для научных исследований космоса и истории Земли.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исследований и освоения астероидов
</a:t>
            </a:r>
            <a:endParaRPr lang="en-US" sz="2535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рассматриваются как перспективный источник металлов и воды для поддержки космических миссий и будущих колоний за пределами Земли.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компании и государственные агентства разрабатывают технологии добычи ресурсов и строительства орбитальных станций на основе материалов астероидов.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Миссия DART в 2022 году продемонстрировала способность изменять траекторию астероида, что открывает новые возможности планетарной защиты.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астероидов помогает совершенствовать методы обнаружения угроз и создаёт базу для устойчивого освоения космоса в долгосрочной перспективе.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астероидов и метеоритов для науки и будущего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Астероиды и метеориты раскрывают историю планетарного формирования и содержат ключевые ресурсы и знания, необходимые для защиты Земли и освоения космоса в будущем.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2026-05-08T00:05:25Z</dcterms:created>
  <dcterms:modified xsi:type="dcterms:W3CDTF">2026-05-08T00:05:25Z</dcterms:modified>
</cp:coreProperties>
</file>