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язык: тема «Brot backen, Brot verkaufen»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пекарня и магазин — учим немецкий через знакомые ситуации.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рядом с нами каждый день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булочки дети видят дома, в столовой и в магазине. На уроке мы учим слова Brot, Brötchen, Bäcker, kaufen, backen, verkaufen и разыгрываем простые, понятные жизненные ситуации.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26" y="1744038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40585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40585"/>
            <a:ext cx="485400" cy="4314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Brot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темы: хлеб. Его легко увидеть на столе, в магазине и в пекарне. С ним можно составлять первые короткие фразы и описывать обычную покупку.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Brötchen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по-немецки называют булочку. Это маленькое и удобное слово для запоминания, особенно если рядом есть картинка. Оно часто встречается в школьных диалогах про еду.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Bäcker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пекаря — человека, который печёт хлеб и булочки. Слово помогает понять, кто работает в пекарне, и делает тему урока ближе к настоящей жизни.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Bäckerei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пекарня, где можно купить свежую выпечку. Слово полезно для описания места, витрины и работы продавца. Оно помогает ребёнку представить, где происходит действие.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 und kaufen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backen и kaufen показывают два главных действия темы: что-то испечь и что-то купить. Вместе с прилагательными frisch, lecker и teuer они делают речь понятной и живой.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по теме хлеба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простого хлеба нужны самые обычные продукты: мука, вода, дрожжи и соль. Эти слова легко связать с кухней и показать на картинке, не перегружая урок.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тесто добавляют сахар, молоко, масло и зёрна. Такие слова помогают детям понять, что хлеб бывает разным, а рецепт — это просто понятная последовательность действий.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названия продуктов, ему проще читать короткие подписи и объяснять, из чего сделан хлеб. Это полезно и для языка, и для обычной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выпечки хлеба
</a:t>
            </a:r>
            <a:endParaRPr lang="en-US" sz="2763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хлеба: от теста до магазина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хлеб появляется в пекарне и попадает на прилавок.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нужны на уроке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backen помогает рассказать, как хлеб появляется в печи. Это очень полезный глагол для коротких предложений, которые ребёнок может произнести уверенно и без длинных правил.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kaufen и verkaufen показывают покупку и продажу. С ними легко разыграть диалог в магазине и понять, кто что делает: покупатель берёт, продавец предлагает.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schneiden пригодится, если хлеб режут на кусочки. А wiegen и bezahlen помогают объяснить, как товар считают, взвешивают и оплачивают на кассе.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особенно важны простые фразы в настоящем времени: Ich backe Brot. Du kaufst ein Brötchen. Er verkauft Brot. Они звучат ясно и запоминаются быстро.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в Bäckerei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пекарне день начинается очень рано. Пекари в фартуках раскладывают тесто, следят за печью и ставят на полки свежие булочки. Витрина постепенно наполняется тёплым хлебом, а в комнате пахнет выпечкой и уютом.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хлеб на подносе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пекарь несёт поднос с румяным хлебом и аккуратно ставит его рядом с корзинами. Рядом видны деревянные полки, стол для теста и аккуратная рабочая зона. Такая сцена хорошо показывает порядок и заботу о каждом изделии.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и булочки в витрине
</a:t>
            </a:r>
            <a:pPr algn="l" indent="0" marL="0">
              <a:lnSpc>
                <a:spcPct val="90000"/>
              </a:lnSpc>
              <a:buNone/>
            </a:pPr>
            <a:r>
              <a:rPr lang="en-US" sz="42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пекарне свет становится мягким и тёплым. На витрине лежат булочки, хлеб и другая выпечка, а рядом стоят ценники. Такая картинка помогает представить место, где хлеб не только пекут, но и с радостью продают.
</a:t>
            </a:r>
            <a:endParaRPr lang="en-US" sz="1015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Пекарня как место работы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хлеб выглядит аккуратно, имеет ровную форму и румяную корочку. Его легко узнать по приятному запаху и свежему виду. Такое описание дети могут сказать простыми словами.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Булочка обычно маленькая, круглая и очень аппетитная. На уроке удобно использовать короткие фразы: Das Brot ist frisch. Das Brötchen ist klein. Они звучат понятно и естественно.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хлеб вкусный, можно сказать: Das Brot riecht gut. Эти простые слова помогают описать продукт несложно, но точно. Ребёнок учится замечать детали и говорить по-немецки увереннее.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хлеб
</a:t>
            </a:r>
            <a:endParaRPr lang="en-US" sz="2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65644"/>
            <a:ext cx="694376" cy="5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34721"/>
            <a:ext cx="694515" cy="617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Tag!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вежливый разговор в магазине. Простое приветствие помогает ребёнку не растеряться и сразу показать, что он говорит спокойно и доброжелательно.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möchte Brot kaufen.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ясно сказать, что именно нужно. Она короткая, понятная и очень полезная в учебном диалоге, где покупатель выбирает хлеб или булочку.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делает речь вежливой и дружелюбной. Его легко запомнить, а в магазине оно звучит так же часто, как улыбка продавца на витрине.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Danke.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словом покупатель благодарит продавца после покупки. Оно показывает хорошее воспитание и завершает короткий диалог красиво, просто и по-немецки.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покупателя
</a:t>
            </a:r>
            <a:endParaRPr lang="en-US" sz="2877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покупателя
</a:t>
            </a:r>
            <a:endParaRPr lang="en-US" sz="28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хлеба в магазине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магазине показывает обычный порядок покупки и вежливого общения.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три коротких числа помогают быстро сказать, сколько хлеба или булочек нужно купить и не перепутать заказ.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«Brot backen, Brot verkaufen»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выбрать нужное количество булочек без путаницы.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выпечка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прилавке рядом стоят Brot, Brötchen, Baguette, Kuchen и Brezel. Так дети видят, что в пекарне бывает не один, а много вкусных изделий.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витрина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часто лежат в корзинах или на деревянных полках. Рядом стоят таблички с названиями и ценами, чтобы покупателю было легко выбрать нужное.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на прилавке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знакомое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простые слова вроде frisch или heute gebacken. Они сразу подсказывают, что хлеб свежий и недавно испечён.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выбираем нужный хлеб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надписей ребёнок легко решает, что купить. Короткие и понятные слова делают выбор быстрее и спокойнее.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количество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упаковке можно увидеть 500 g или mit Körnern. Такие надписи помогают понять вес изделия и есть ли в нём зёрна.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короткие надписи на упаковке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маленький диалог в магазине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простого разговора: приветствие, вопрос, ответ продавца, выбор товара, оплата и прощание.
</a:t>
            </a:r>
            <a:endParaRPr lang="en-US" sz="2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 детей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путают Brot и Brötchen, потому что слова похожи. Помогает картинка: буханка больше, а булочка маленькая и круглая.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забыть Bitte и Danke в коротком диалоге. Вежливые слова стоит повторять вместе с движением и улыбкой, чтобы они запомнились легче.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ch в слове ich может показаться необычным. Лучше слушать, повторять медленно и не бояться ошибаться: у немецких слов тоже бывает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игра «Пекарня»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становится продавцом, другой — покупателем, а третий — пекарем. Они разыгрывают короткую сценку с хлебом, булочками и вежливыми словами.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игры нужны карточки со словами Brot, Brötchen, kaufen, verkaufen, bitte и danke. Весёлая репетиция помогает говорить по-немецки смелее и без лишнего волнения.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выучить слова быстрее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лучше запоминается, если рядом есть картинка. Когда ребёнок видит Brot как буханку, слово сразу становится понятнее и дружелюбнее.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тоже помогает: kaufen можно показать движением руки, как при покупке. Такое действие делает новое слово живым и весёлым.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закрепляет смысл лучше, чем одно слово. Например, Das Brot ist frisch. Такая фраза звучит просто и легко повторяется вслух.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 и повторение хором помогают не спешить. Тогда новые слова ложатся в память аккуратно, как булочки на полку.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продаже хлеба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 пекарне показывает путь хлеба от готового изделия до покупки в магазине.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292" y="1716712"/>
            <a:ext cx="28443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выпечку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говорит Brot и Brötchen, различает их по картинке и может показать нужный продукт в магазине или на рисунке.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Спрашивает цену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задать короткий вопрос Was kostet das? и понять, сколько стоит хлеб или булочка. Это помогает в самой простой покупке.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 общается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использует Guten Tag, Bitte и Danke. Благодаря этим словам диалог звучит дружелюбно, а продавцу с таким покупателем приятно работать.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Выбирает правильный глагол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backen, kaufen и verkaufen и может построить очень простое предложение. Это уже маленький, но важный успех.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этой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по теме «Brot backen, Brot verkaufen»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познакомились с хлебом, пекарней и магазином, выучили простые слова и короткие фразы. Теперь немецкий язык звучит как знакомая и вкусная история.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2026-05-25T04:34:32Z</dcterms:created>
  <dcterms:modified xsi:type="dcterms:W3CDTF">2026-05-25T04:34:32Z</dcterms:modified>
</cp:coreProperties>
</file>