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меняют вода, ветер, лед, сила тяжести и живые организмы: разрушают, переносят, накапливают.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силы, создающие рельеф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поверхность Земли не остаётся одинаковой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постоянно меняется: солнечное тепло, вода, ветер, лед и сила тяжести постепенно перестраивают сушу. Процессы могут быть незаметными в один день, но за тысячи и миллионы лет они заметно меняют горы, реки, побережья и пустыни.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внешний процесс включает разрушение пород, когда камни теряют прочность и распадаются. Это называется выветриванием, и оно подготавливает материал к дальнейшим изменениям.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действия внешних сил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перенос обломков: воду несут реки и ливни, ветер поднимает и переносит песок, ледники тащат камни, а по склонам всё движется под действием гравитации.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третьем этапе происходит накопление. Обломки оседают и собираются в новых местах, образуя осадки, наносы, дюны, морены и речные отложения.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выветривание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выветривание дробит камни на части: вода попадает в трещины, при замерзании расширяется и разламывает породу. Итогом становятся осыпи и каменные россыпи, которые меняют поверхность.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— начало изменения рельефа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и биологическое выветривание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выветривание изменяет минералы в породах, поэтому камни «стареют» и становятся более рыхлыми. Биологическое выветривание связано с корнями растений, лишайниками и животными; трещины расширяются, а поверхность разрушается.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везде работает вода, потому что она переносит растворённые вещества и обломки. В сухих местах особенно заметен ветер.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качественное сравнение школьного уровня (точные численные доли не приводятся).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внешние силы действуют сильнее всего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процесса не одинакова: она зависит от климата, наличия влаги и растительности, поэтому в разных регионах ведущими становятся разные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ручьи размывают берега и углубляют русла: вода забирает частицы породы и уносит их вниз по течению. После ливней и весеннего таяния скорость часто возрастает.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текучих вод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Текучие воды формируют целые участки ландшафта: от небольших оврагов до широких речных долин. Там, где течение постоянно действует, со временем меняется и форма берега, и глубина русла.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выходит из русла, она откладывает переносимый материал. Поэтому рядом с рекой возникают поймы, террасы и в устьях — дельты, построенные из наносов.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757264"/>
            <a:ext cx="4821300" cy="20703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разрушает, переносит и откладывает материал, поэтому разные формы появляются в разных участках речной и морской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сила (вода) даёт разные результаты из‑за различий в месте, скорости течения и том, откладывается или размывается материал.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рельефа, созданные водой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обобщённых школьных географических определений форм рельефа.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волны ударяют о берег и разрушают прибрежные породы, особенно там, где вода бьёт сильнее всего. Этот процесс называется абразией, и он постепенно «отступает» береговую линию.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работа у берегов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разрушением волны переносят песок и гальку вдоль берега. Когда в спокойных местах скорость течения падает, обломки начинают оседать и накапливаться.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формируются пляжи, косы и пересыпи; часть берега может становиться более пологой. В местах, где волны часто и мощно воздействуют, появляются морские террасы и быстрее обновляется рельеф.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овраг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превращения стока в устойчивое размывание; усиливается без растительности и при распашке склонов.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ветра в пустынях и степях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Песчаная «пила»: как ветер шлифует камни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выдувает мелкие частицы и переносит песок, постепенно шлифуя поверхность камней. В пустынях и степях это ощущается особенно остро: следы сильного ветра видны на камнях и на грунте, как будто поверхность «полируют» тысячи раз.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Дефляционные котловины и песчаные холмы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районах ветер может уносить верхний, более лёгкий слой почвы и образовывать дефляционные котловины. Затем песок накапливается, появляются песчаные холмы, дюны и барханы — их форма зависит от направления и силы воздушных потоков.
</a:t>
            </a:r>
            <a:endParaRPr lang="en-US" sz="13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регионах ветер легче поднимает песок и пыль, поэтому формирование рельефа часто концентрируется там, где мало растительности и быстро высыхает почва.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географических закономерностей (без точных процентных долей по измерениям); география суши, учебные атласы.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ветер меняет поверхность сильнее всего
</a:t>
            </a:r>
            <a:endParaRPr lang="en-US" sz="241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активное действие ветра наблюдается в пустынях и полупустынях: недостаток влаги снижает «сцепление» почвы, и перенос становится эффективнее.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— медленные, но очень сильные строители рельефа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движутся очень медленно, но способны «захватывать» обломки пород, поднимать их во льду и затем переносить на большие расстояния.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движется по горным склонам, он царапает поверхность и шлифует камни, оставляя характерные следы обработки.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ледника формируются кары и троги, а также накапливаются моренные отложения; после схода льда нередко остаются ледниковые озёра.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выходе ледника часто заметны гладкие шлифованные скальные поверхности и гряды обломков; больше всего таких форм в высоких горах и полярных областях.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тяжести и склоновые процессы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происходят, когда массив пород отрывается от крутого склона и падает вниз. Обычно это связано с трещинами, подмывом или ослаблением пород дождями и морозами.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Осыпи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Осыпи — это постепенное или относительно быстрое осыпание мелких обломков со склонов. Ветер и вода помогают расшатывать материал, а крутизна ускоряет движение вниз.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характеризуются сползанием масс грунта по склону, когда нарушается устойчивость. Часто решающими становятся увлажнение почвы, подрезка склона и слабые прослойки внутри.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Сели — кратковременные потоки смеси воды, песка, глины и камней. Они возникают после сильных ливней или быстрого таяния снега, особенно на горных водосборах.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4951" y="1563550"/>
            <a:ext cx="4141948" cy="232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внешние процессы и их результаты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какая сила действует снаружи и какие формы рельефа она чаще всего создаёт.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внешняя сила «работает» по-своему: вода и лёд создают формы за счёт размыва и переноса, ветер — за счёт подхвата частиц, а гравитация — за счёт сползания и обрушения.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физической географии: процессы рельефообразования; школьные атласы и пособия по геологии для средней школы.
</a:t>
            </a:r>
            <a:endParaRPr lang="en-US" sz="94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разрушают породы корнями: они проникают в трещины, расширяют их и постепенно ослабляют камень. Так появляются новые разломы и легче образуются осыпи.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организмы меняют поверхность Земли
</a:t>
            </a:r>
            <a:endParaRPr lang="en-US" sz="2729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рыхлят почву ходами и норами. Когда верхний слой перемешивается и разрушается, вода быстрее просачивается и усиливается смыв на склонах.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меняет рельеф: распашка, строительство и добыча полезных ископаемых ведут к появлению карьеров, насыпей, отвалов и терриконов, которые меняют природный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разрушения пород к новым формам поверхности
</a:t>
            </a:r>
            <a:endParaRPr lang="en-US" sz="2598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цепочка выветривания, переноса и накопления (связь нескольких внешних сил).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медленных процессах эффект накапливается год за годом: меняется форма русел, возрастает расчленённость склонов, а поверхность постепенно «состаривается».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шкал времени из школьных курсов географии и геологии; точные скорости зависят от конкретного региона.
</a:t>
            </a:r>
            <a:endParaRPr lang="en-US" sz="973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внешних процессов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и сильнее воздействие, тем быстрее происходит заметная перестройка поверхности; однако итог зависит от климата и условий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разрушает породы и делает их рыхлыми. После этого рекам легче размывать берега, а воде — переносить частицы вниз по склону и по долинам.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внешние силы связаны между собой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разрушения водой переносятся в низины и к морю: так осадки накапливаются в поймах, дельтах и у берегов. Эти накопления затем могут влиять на действие волн.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лёд тоже «подключаются»: ветер перемещает песок на большие расстояния, а ледники оставляют моренные гряды, которые меняют направление стока и дальнейший перенос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плодородные поймы для сельского хозяйства, но при паводках и сильном течении могут размывать берега. Поэтому важны наблюдения и инженерные меры защиты.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в жизни человека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формируют пляжи и удобные участки для отдыха, однако волны способны разрушать береговую линию. Это требует планирования прибрежного строительства и учёта сезонов штормов.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и сели угрожают дорогам, домам и людям, особенно в горах и на крутых склонах. Риск усиливается после ливней, быстрого таяния снега и при нарушении устойчивости почвы.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разрушают породы, переносят обломки и создают новые формы рельефа. Вода, ветер, лед, сила тяжести и живые организмы действуют совместно, поэтому поверхность Земли не остаётся неизменной.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постоянно «работает»: меняется под действием внешних сил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2026-05-12T22:37:52Z</dcterms:created>
  <dcterms:modified xsi:type="dcterms:W3CDTF">2026-05-12T22:37:52Z</dcterms:modified>
</cp:coreProperties>
</file>