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холодной тундре: мир холода, света и смелой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мир, где холод учит жить смело.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далеко на севере, у холодных морей и ледяных ветров. Здесь мало тепла для деревьев, зато много открытого пространства, низких растений и суровой, но удивительной жизни.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тундра на карте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тундре стоят крепкие морозы, а сильный ветер усиливает холод. Из-за него кажется, что температура ещё ниже, чем показывает термометр.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тундре: мороз, ветер и короткое лето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короткое и прохладное. Тёплые дни быстро проходят, поэтому растения и животные должны успеть сделать всё важное за очень малое время.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немного, но вода плохо уходит в землю из-за вечной мерзлоты. Поэтому в тундре часто встречаются сырые места, лужи и болота.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под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поверхностью тундры почти круглый год остаётся замёрзшая земля. Летом оттаивает только тонкий верхний слой. Корни растений не могут уходить глубоко, и жизнь держится у самой поверхности.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строить здесь трудно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дороги и трубы в северных районах строят очень осторожно. Если почва прогреется или повредится, она может просесть. Поэтому людям нужно учитывать холод даже в строительстве.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под ногами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тундры: низкие, но очень выносливые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стелются низко по земле и умеют жить там, где другим растениям слишком холодно. Им хватает короткого лета, чтобы ожить и расти дальше.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берёзы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крошечные деревца не поднимаются высоко. Так им легче не ломаться от ветра и сохранять тепло возле земли, где воздух чуть мягче.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Ивы тундры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ивы тоже остаются низкими и гибкими. Их ветви не боятся сильного ветра и быстро используют каждый тёплый день для роста.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летний рост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короткое лето растения спешат цвести и давать семена. В тундре нельзя ждать долго, потому что тёплых дней здесь совсем немного.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краски тундры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севере появляются пушица, морошка, голубика и брусника. Низкая земля сразу становится наряднее, а между кочками заметны яркие пятна цветов. Кажется, будто тундра надевает своё праздничное платье.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тундра расцветает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маленьких жителей
</a:t>
            </a:r>
            <a:endParaRPr lang="en-US" sz="1413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сезон в тундре очень короткий, но для животных он особенно важен. Нужно успеть найти корм, вырастить птенцов и подрасти самим. Поэтому летом здесь всё словно торопится.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стол для птиц и зверей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растений жужжат маленькие насекомые-опылители, а птицы находят корм для своих птенцов. Даже самые скромные ягоды и травы становятся важной поддержкой для всей северной жизни.
</a:t>
            </a:r>
            <a:endParaRPr lang="en-US" sz="11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олень, песец и заяц-беляк хорошо приспособлены к холоду. У них густой мех, который помогает сохранять тепло даже в сильный мороз и ветер.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 и их тёплая защита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сова и белая куропатка защищены тёплыми перьями. Они помогают птицам не мёрзнуть и спокойно охотиться или искать корм среди снега.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некоторые животные меняют окраску на белую. Так им легче спрятаться в снегу и остаться незаметными для хищников и добычи.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помогают себе пережить холод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приспособления помогают северным животным жить в тундре.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питается ягелем, мхом и травами. Он умеет находить корм там, где земля холодная и растения растут невысоко.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— важное животное тундры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оленя широкие копыта. Благодаря им он меньше проваливается в снег и болото, а значит, может двигаться увереннее по тундре.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Севера олень очень важен. Он помогает перевозить вещи, а ещё даёт тёплую одежду и пищу.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северный олень — не просто животное тундры, а настоящий помощник человека. Без него жизнь в северных краях была бы намного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тундру прилетают гуси, утки и кулики. Они строят гнёзда прямо на земле, потому что высоких деревьев здесь почти нет, и птенцы быстро растут под северным солнцем.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сова живёт в тундре круглый год и охотится на леммингов. Всем птицам важно успеть поднять птенцов на крыло до первых холодов, пока лето ещё не убежало.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короткого лета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 полярная ночь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полярный день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почти не заходит, и в тундре долго светло. Растения успевают цвести, а люди и животные могут дольше быть активными.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зиме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становится всё меньше. Дни быстро укорачиваются, погода холодеет, а природа начинает готовиться к долгой зиме.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полярная ночь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появляется редко или не поднимается совсем. В это время особенно важны тепло, запасы еды и умение экономить 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тундры, такие как ненцы, чукчи и саами, веками живут в суровом северном климате. Их быт связан с природой, погодой и сезонными переходами.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кочуют вслед за стадами оленей. Это помогает находить корм, менять стоянки и сохранять традиционный уклад жизни, который передаётся от старших к младшим.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особенно ценятся тёплая одежда, осторожность и взаимная помощь. Когда рядом сильный ветер и мороз, поддержка семьи и опыт взрослых становятся настоящей опорой.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тундры и их занятия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Чум, одежда и тёплый северный быт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 похож на тёплый переносной дом. Его легко разобрать, перевезти и поставить на новом месте. Для кочевой жизни это очень удобно: семья может двигаться вместе со стадами оленей и не терять времени.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можно собрать снова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дружит с морозом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Меховые сапоги, варежки и тёплые куртки помогают не бояться ветра и снега. Такая одежда сохраняет тепло и не даёт промокнуть. В тундре это не просто удобно, а очень важно для здоровья.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 уют в северной жизни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особенно берегут сухие вещи и надёжное укрытие. Когда вокруг мороз и сырость, даже маленькая защита от ветра становится большой помощью. Поэтому в северном быту всё продумано до мелочей.
</a:t>
            </a:r>
            <a:endParaRPr lang="en-US" sz="11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даёт пастбища для оленей, а значит, помогает людям вести привычный северный образ жизни и сохранять традиционные занятия.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собирают ягоды, ловят рыбу и используют мех. Эти природные богатства издавна помогают людям питаться, одеваться и жить в холоде.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северных районах добывают полезные ископаемые. Это важно для хозяйства, но требует аккуратной работы и бережного отношения к природе.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полезна только тогда, когда её не повреждают. Мхи, почва и вода восстанавливаются медленно, поэтому каждый след человека здесь особенно заметен.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тундра полезна человеку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растут очень медленно. Если их повредить, природе нужно много времени, чтобы снова стать прежней, а иногда след заметен годами.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тундра легко ранима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техники, мусор и разливы топлива оставляют после себя не только грязь, но и долгий вред. Хрупкая северная почва не умеет быстро заживать.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тает, меняются земля, вода и места обитания растений и животных. Из-за этого тундра становится ещё более уязвимой к любым переменам.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тундру стараются сохранить почти такой, какой её создала природа. Там защищают редких животных, птиц и растения, не давая человеку нарушать их жизнь.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за климатом, состоянием мерзлоты и численностью оленей. Эти наблюдения помогают замечать изменения заранее и принимать меры, пока северная природа ещё может восстановиться.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охраняют северную природу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 тундре: от лета к весне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меняются свет, погода и жизнь природы в течение года.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растения должны успеть вырасти, зацвести и дать семена. Поэтому в тундре так важны скорость, терпение и умение не тратить силы зря.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месяца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столько длится очень короткое лето в тундре.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справочники по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картина у тундры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тундра кажется почти бесконечной белой равниной. Низкие кустики прячутся под снегом, а воздух становится прозрачным и тихим. На таком фоне особенно заметно медленное движение оленей и тёмные силуэты птиц.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тундра молчит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пятна на северной земле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суровый пейзаж оживает. Среди мхов и низких кустиков появляются зелёные, жёлтые и розовые краски, а ягоды будто зажигают маленькие огоньки на земле. Тогда тундра выглядит удивительно яркой и приветливой.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холодной тундре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кажется строгой, но она полна жизни и красоты. Если относиться к ней бережно, север сохранит свои мхи, зверей, птиц и удивительные светлые просторы.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2026-05-21T10:23:41Z</dcterms:created>
  <dcterms:modified xsi:type="dcterms:W3CDTF">2026-05-21T10:23:41Z</dcterms:modified>
</cp:coreProperties>
</file>