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7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Уильям Шекспир. Сонет CXXX: любовь без приукрашивания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54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 о честной любви без красивых выдумок.
</a:t>
            </a:r>
            <a:endParaRPr lang="en-US" sz="387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писал в эпоху английского Возрождения, когда любовную красоту часто описывали через звёзды, розы и кораллы. Сонет CXXX сознательно ломает эту привычную традицию.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и эпоха создания сонета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 возник как часть любовной лирики конца XVI века, где возлюбленную нередко изображали почти недосягаемым идеалом.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отказывается от привычной похвалы и выбирает точные, даже намеренно будничные слова вместо эффектных сравнений.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поэт подчёркивает: подлинное чувство не зависит от внешнего совершенства и не нуждается в украшениях.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 зачем нужен такой сонет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мысль в сонете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строится от отрицания шаблонов к искреннему признанию.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намеренно не делает героиню сказочно красивой. Он показывает её внешность без привычных украшений, поэтому образ звучит естественно и правдиво.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возлюбленной: живой человек, а не идеал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детали вместо комплиментов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громких метафор не обедняет описание. Напротив, читатель видит живого человека, а не нарисованный идеал, которому трудно поверить.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Реалистичный портрет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8588" y="1516071"/>
            <a:ext cx="391500" cy="391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35338" y="151607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92088" y="1516071"/>
            <a:ext cx="391500" cy="391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в звучании сонета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813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как будто повторяет знакомый способ восхищаться, но затем спокойно отказывается от него. Из-за этого привычные комплименты звучат нарочито и даже смешно.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4986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насмешка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343809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 просто шутит. Он показывает, что красивые формулы не всегда передают правду о человеке и могут скрывать пустоту вместо искренности.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35535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с традицией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62948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отказ от штампов уже завершён, признание в любви звучит особенно сильно. Читатель доверяет таким словам, потому что в них нет притворства.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2121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Убедительный финал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31663"/>
            <a:ext cx="4151400" cy="198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 показывает, что любовь не требует обязательных украшений и идеальных метафор.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убирает привычные сравнения, чтобы подчеркнуть естественность образа и честность чувства.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2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традиционные сравнения отвергает Шекспир
</a:t>
            </a:r>
            <a:endParaRPr lang="en-US" sz="2522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У. Шекспир, сонет CXXX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растёт по мере того, как поэт отказывается от красивых, но неточных описаний.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развития идёт от внешнего описания к внутренней правде: чем меньше украшений, тем сильнее звучит признание.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структура сонета CXXX У. Шекспира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от отрицаний к признанию любви
</a:t>
            </a:r>
            <a:endParaRPr lang="en-US" sz="29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напоминает, что сонет CXXX — часть большого цикла, но его язык остаётся особенно ясным и близким читателю.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сонета включает и это стихотворение.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154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Сонеты Уильяма Шекспира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идеалом любовной поэзии эпохи Возрождения
</a:t>
            </a:r>
            <a:endParaRPr lang="en-US" sz="2104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Возрождения возлюбленную часто сравнивали с розой, жемчугом, снегом, звёздами и золотом. Такие образы создавали торжественный, почти недостижимый идеал.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выбирает другой путь: он не украшает образ, а показывает правду о человеке. Именно это делает сонет CXXX необычным и запоминающимся.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внешности к внутреннему чувству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смысловых шагов в сонете: от наблюдения за внешностью к выводу о ценности искренней любви.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показывает, что глубокое чувство не зависит от безупречной внешности. Любовь может быть сильной даже тогда, когда человек выглядит обычно и не похож на поэтический идеал.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настоящей любви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такого чувства лежат уважение, верность и честность. Эти качества важнее красивых слов, потому что они подтверждаются поступками и отношением к другому человеку.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финальные строки сонета звучат убедительно и без лишнего пафоса. Поэт не доказывает любовь украшениями, а показывает её через правду и доверие.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Важнее не придуманный образ, а умение принимать реального человека таким, какой он есть. Так любовь становится более зрелой, спокойной и настоящей.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9250" y="1068000"/>
            <a:ext cx="4120800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сонета помогает постепенно разворачивать мысль и завершать её точным итогом.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заставляет каждую часть работать на смысл. Развитие мысли ведёт от отрицаний к чёткому выводу в финальном двустишии.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английского сонета в произведении Шекспира
</a:t>
            </a:r>
            <a:endParaRPr lang="en-US" sz="2104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сонета CXXX Уильяма Шекспира; традиционная форма английского сонета.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контрасте особенно заметно, что поэт отказывается от красивых шаблонов и выбирает честное описание без украшений.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в портрете искусственной идеализации, тем сильнее ощущается подлинность чувства и доверие к изображаемому человеку.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образов в сонете CXXX Уильяма Шекспира.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7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Идеальный портрет и реальный портрет: контраст в сонете
</a:t>
            </a:r>
            <a:endParaRPr lang="en-US" sz="217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сонет легко запоминается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ждёт привычных комплиментов, потому что любовная поэзия обычно строится на красивых сравнениях и преувеличениях.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ожидание похвалы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ломает ожидание и отказывается от штампов. Этот поворот сразу привлекает внимание и делает текст необычным.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неожиданное отрицание
</a:t>
            </a:r>
            <a:endParaRPr lang="en-US" sz="1395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звучит честный вывод о любви без приукрашивания. Именно такой сильный и простой итог лучше всего запоминается.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ясный финал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99650" y="1213600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 удобно разбирать на примере сравнения, эпитета, антитезы и иронии. Ученикам легко увидеть, как отрицания и контраст помогают раскрыть главную мысль текста. Это делает анализ понятным и наглядным.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 CXXX на школьном уроке литературы
</a:t>
            </a:r>
            <a:endParaRPr lang="en-US" sz="2950" dirty="0"/>
          </a:p>
        </p:txBody>
      </p:sp>
      <p:sp>
        <p:nvSpPr>
          <p:cNvPr id="7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99650" y="2524455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подходит для наблюдения за композицией лирического стихотворения. В нём хорошо заметно, как первая часть спорит с традицией, а финал собирает смысл в одно точное признание.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1744" y="1205853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1275" y="1205853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50" y="1205853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03025" y="1222603"/>
            <a:ext cx="571500" cy="50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Сонеты Шекспира в общем контексте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цикл
</a:t>
            </a:r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 CXXX входит в цикл из 154 сонетов. Это один из самых известных разделов английской любовной лирики, где Шекспир широко показывает разные стороны чувства.
</a:t>
            </a:r>
            <a:endParaRPr lang="en-US" sz="1523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цикла
</a:t>
            </a:r>
            <a:pPr algn="l" indent="0" marL="0">
              <a:lnSpc>
                <a:spcPct val="100000"/>
              </a:lnSpc>
              <a:buNone/>
            </a:pPr>
            <a:r>
              <a:rPr lang="en-US" sz="141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сонетах встречаются любовь, красота, время, ревность, разлука и переменчивость жизни. Благодаря этому цикл звучит не однообразно, а очень разнообразно и жизненно.
</a:t>
            </a:r>
            <a:endParaRPr lang="en-US" sz="1411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 CXXX выделяется прямотой и мягкой иронией. Он меньше похож на торжественную похвалу и больше — на честный разговор о том, как видит любимую поэт.
</a:t>
            </a:r>
            <a:endParaRPr lang="en-US" sz="1522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 особый голос
</a:t>
            </a:r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других текстов цикла этот сонет особенно ясно показывает отказ от идеализации. Именно поэтому он запоминается как смелый и очень живой пример любовной лирики.
</a:t>
            </a:r>
            <a:endParaRPr lang="en-US" sz="139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художественные приёмы сонета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приёмы, которые ведут от отказа от штампов к признанию искренней любви.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показывает, что честность в чувствах сильнее красивой лжи. Когда поэт не преувеличивает, его признание звучит спокойнее, но гораздо убедительнее.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 учит видеть ценность не в идеальной внешности, а в живом, неповторимом человеке. Любовь в нём связана с принятием реальности, а не с выдуманным образом.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стихотворение остаётся понятным и сейчас. Его мысль проста и важна: уважение к человеку делает любовь настоящей и прочной.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чему учит сонет CXXX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 CXXX показывает, что настоящая любовь не нуждается в красивой лжи и громких комплиментах. Шекспир учит ценить реального человека, а не придуманное совершенство.
</a:t>
            </a:r>
            <a:endParaRPr lang="en-US" sz="4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2026-05-19T05:53:52Z</dcterms:created>
  <dcterms:modified xsi:type="dcterms:W3CDTF">2026-05-19T05:53:52Z</dcterms:modified>
</cp:coreProperties>
</file>