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самолёты?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быстро доставляют людей и грузы на большие расстояния.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только смотрели на птиц и мечтали подняться в небо. В 1903 году братья Райт совершили первый успешный полёт самолёта, и с тех пор авиация начала стремительно развиваться.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полёте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очень быстро летит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движется гораздо быстрее поезда, машины и корабля. Поэтому путешествие между городами и странами занимает меньше времени и не утомляет так сильно, как длинная дорога по земле.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срочно попасть на важную встречу, к родным или на соревнования, самолёт помогает не терять часы и даже дни. Он делает дальнюю дорогу короткой и удобной.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далёкие города становятся ближе, если лететь. Самолёт уменьшает расстояние не по карте, а по времени, и это особенно ценно для занятых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путь очень длинный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городами лежит вода, ехать по суше не получится. Самолёт легко перелетает моря и океаны, соединяя места, которые иначе были бы очень далеко друг от друга.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трудные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дороги бывают длинными и извилистыми, а иногда их совсем мало. Самолёт перелетает такие препятствия и помогает добраться туда, куда наземному транспорту попасть непросто.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расстояние слишком большое, поездка на автобусе или машине занимает много времени. Самолёт помогает быстро связать удалённые города и страны, словно прокладывает небесный мост.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540" y="3348634"/>
            <a:ext cx="200447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перевозят пассажирские самолёты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самолёты помогают семьям встречаться с родными, которые живут в других городах или странах. В полёте всем удобно сидеть на своих местах и отдыхать.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летят в путешествия, чтобы увидеть новые места и познакомиться с другими городами. Для багажа есть специальное отделение, поэтому чемоданы не мешают в салоне.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 родителями летят на каникулы, экскурсии или соревнования. Самолёт делает дорогу короче, а значит, на отдых и встречи остаётся больше времени.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есть кресла, ремни безопасности и правила для пассажиров. Всё это помогает людям чувствовать себя спокойно во время полёта, как в аккуратном небесном автобусе.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перевозят грузы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почта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самолёты быстро доставляют лекарства, письма и важные посылки. Это особенно нужно, когда ждать нельзя и груз должен попасть в нужное место как можно скорее.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для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помогает заводам и магазинам получать нужные детали и товары вовремя. Если запчасть нужна срочно, воздушная доставка спасает работу целой мастерской или предприятия.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цветы и другие скоропортящиеся товары часто перевозят по воздуху. Так они успевают доехать свежими и красивыми, а не превращаются в грустный салат.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Больницам, магазинам и складам важно получать грузы без задержек. Самолёт помогает там, где дорога слишком долгая, а товар нужен сегодня, а не когда-нибудь потом.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самолёты помогают в беде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обнаружение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самолёт поднимается в воздух, чтобы быстрее найти людей или увидеть, где нужна помощь. Сверху можно заметить труднодоступные места и передать точные сведения спасателям.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помощи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самолёт привозит врачей, лекарства, еду или оборудование. Это особенно важно после пожара, наводнения или шторма, когда дороги могут быть повреждены.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и 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прибытия помощи самолёты продолжают работать вместе со спасателями. Они помогают тем, кто оказался в трудной ситуации, и делают это очень быстро.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держат в воздухе
</a:t>
            </a:r>
            <a:pPr algn="ctr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у самолёта большие и сильные, почти как у огромной птицы из металла. Их особая форма помогает воздушному потоку поддерживать самолёт во время полёта. Без крыльев он не смог бы уверенно лететь.
</a:t>
            </a:r>
            <a:endParaRPr lang="en-US" sz="105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Корпус, хвост и кабина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длинном корпусе помещаются пассажиры, груз и важные системы самолёта. Хвост помогает ему сохранять направление, а кабина впереди служит рабочим местом для пилотов и их приборов.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и колёса
</a:t>
            </a:r>
            <a:pPr algn="ctr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толкают самолёт вперёд, чтобы он мог взлететь и лететь быстро. Колёса нужны на земле: они помогают разгоняться, садиться и спокойно ехать по полосе.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состоит из разных частей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481523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самолёт может летать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самолёт быстро движется вперёд, воздух обтекает его крылья. Из-за этого появляется сила, которая помогает машине держаться в небе, словно невидимая опора.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крыла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самолёта сделано особым образом: сверху и снизу поток воздуха проходит по-разному. Именно такая форма помогает создавать подъёмную силу, нужную для полёта.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толкают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не поднимают самолёт сами, но очень сильно разгоняют его по воздуху. Чем быстрее он движется, тем легче крыльям удерживать его в небе.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самолёт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самолёта: от идеи до проверенного полёта.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строит самолёты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конструкторы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придумывают форму самолёта, рассчитывают детали и выбирают, где будут крылья, двигатели и приборы. От их чертежей зависит, сможет ли машина летать уверенно и безопасно.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Сборщики и механики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соединяют тысячи частей в один самолёт. Они работают очень аккуратно, потому что даже маленькая деталь должна стоять на своём месте и надёжно держаться.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Электрики и специалисты по системам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прокладывают провода, устанавливают датчики, освещение и связь. Благодаря их работе пилот видит нужные данные, а пассажиры чувствуют себя спокойно и удобно во время полёта.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Испытатели и контролёры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самолёт проверяют на земле и в воздухе. Испытатели замечают неполадки, а контролёры следят, чтобы каждая часть соответствовала строгим правилам и требованиям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полёте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вылетом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специалисты осматривают двигатель, топливо, шасси и связь. Они также смотрят прогноз погоды, чтобы понять, не помешают ли полёту сильный ветер, гроза или туман.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пилотов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 много учатся и тренируются на специальных тренажёрах. Там они отрабатывают разные ситуации, чтобы в настоящем полёте быстро и спокойно принимать правильные решения.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самолёта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рейсом самолёт внимательно проверяют техники. Они ищут даже мелкие неполадки, потому что в авиации важно заметить проблему заранее, а не потом, когда уже поздно.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вылет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готово, самолёт выезжает на взлётную полосу и поднимается в небо. Благодаря проверкам, подготовке и правилам безопасности пассажиры могут лететь без лишнего волнения.
</a:t>
            </a:r>
            <a:endParaRPr lang="en-US" sz="13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кабине пилота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экраны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них показаны скорость, высота, направление и работа двигателей. Пилот смотрит на эти данные постоянно, чтобы самолёт летел точно по маршруту и не терялся в небе.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и рычаги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пилот управляет многими системами самолёта. Каждая кнопка и каждый рычаг нужны для своей задачи, поэтому в кабине всё расположено понятно и удобно.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 разговаривает с диспетчерами по радио и получает важные указания. Так самолёт летит не один по себе, а вместе с другими самолётами по чётким правилам.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 штурвалом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самолёты умеют многое, но главный выбор всё равно делает пилот. Он следит за полётом, замечает изменения и управляет машиной, как внимательный и опытный капитан.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аэропорт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самолёта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подъезжает к терминалу или к стоянке, где его встречают сотрудники аэропорта. Они помогают подготовить рейс и следят, чтобы всё происходило по расписанию.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Багаж и заправка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люди готовятся к полёту, багаж загружают в самолёт, а его баки пополняют топливом. Каждое действие выполняют по строгим правилам и внимательно проверяют.
</a:t>
            </a:r>
            <a:endParaRPr lang="en-US" sz="1255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проходят контроль, показывают документы и ждут посадки в зале ожидания. Там есть табло, на котором видно время рейса и нужный выход к самолёту.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по 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готово, диспетчер даёт разрешение на вылет. Он следит за движением самолётов и помогает им безопасно взлетать, садиться и не мешать друг другу.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деталей может быть в одном современном самолёте, и каждая из них должна быть лёгкой и прочной.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производителей, в самолёте очень много частей, поэтому для него выбирают материалы, которые не утяжеляют конструкцию и помогают экономить топливо.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учебных и справочных описаний авиационной конструкции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природа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улучшения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сделали двигатели тише, а формы самолётов — более обтекаемыми. Это помогает летать экономичнее и уменьшать влияние полётов на окружающую среду.
</a:t>
            </a:r>
            <a:endParaRPr lang="en-US" sz="1379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реактивные самолёты
</a:t>
            </a:r>
            <a:pPr algn="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реактивной авиации стало ясно, что самолётам нужны более экономичные двигатели и точные расчёты, чтобы тратить меньше топлива и создавать меньше шума.
</a:t>
            </a:r>
            <a:endParaRPr lang="en-US" sz="1313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Полёты будущего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работают над новыми видами топлива и более чистыми технологиями. Их цель — сохранить удобство полётов и сделать авиацию дружелюбнее к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самолёты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самолёты перевозят людей из города в город и в другие страны. Внутри есть кресла, ремни безопасности и место для багажа, чтобы полёт был удобным.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самолёты доставляют почту, лекарства, детали и другие важные грузы. Они помогают магазинам, больницам и заводам получать всё нужное вовремя, даже далеко от города.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и спасательные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самолёты помогают врачам и спасателям быстро добираться туда, где нужна срочная помощь. Иногда они перевозят больных, оборудование или лекарства для спасения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и спортивные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самолёты помогают тушить огонь с воздуха, а спортивные используют для тренировок и соревнований. У каждого вида своя задача, но все они очень полезны.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в нашей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помогают родным, друзьям и коллегам встречаться даже тогда, когда они живут очень далеко. Благодаря им путь, который занял бы много дней, становится коротким.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люди легко добираются к морю, в горы или в другой город на каникулы. Полёт открывает новые места и делает путешествия намного удобнее.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вещи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быстро доставляют лекарства, свежие продукты и важные грузы. Это помогает людям получать нужное без долгого ожидания, а городам — жить и работать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530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станут самолёты потом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придумывают более удобные крылья и корпус, чтобы самолёт летел легче и тратил меньше топлива. Даже маленькие изменения могут сделать полёт тише и экономичнее.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Дружелюбнее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ищут более чистые виды топлива и способы уменьшить выбросы. Они хотят, чтобы самолёты приносили людям пользу и при этом меньше влияли на природу.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эффективности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самолёты станут умнее в расходе энергии и удобнее для пассажиров. Инженеры стремятся к тому, чтобы полёты были спокойными, быстрыми и очень надёжными.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нужны, чтобы мир был ближе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помогают людям быстро и безопасно добираться далеко, перевозить грузы и приходить на помощь в трудных ситуациях. Их создают умные и внимательные люди, а пользу получают все.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2026-05-25T18:26:54Z</dcterms:created>
  <dcterms:modified xsi:type="dcterms:W3CDTF">2026-05-25T18:26:54Z</dcterms:modified>
</cp:coreProperties>
</file>