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26. Числа 1 и 2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один и два, считать и записывать цифры 1 и 2.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 и 2 легко заметить дома, в классе и на прогулке: один карандаш, две туфли, один флажок, две руки. Они помогают быстро понимать количество и сравнивать простые группы предметов.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рядом с нами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показывает, сколько предметов перед нами. Если предмет один, это число 1; если предметов два, это число 2.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— это знак, которым число записывают. Цифры 1 и 2 мы видим на карточках, в тетради, на линейке и в ряду чисел.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не только узнать цифру, но и связать её с количеством. Тогда запись становится понятной и не путает.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цифра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означает, что предмет всего один. Это может быть один мяч, один карандаш, одна книга или один кубик. Такой пример легко рассмотреть глазами.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единицу, удобно показать один яркий предмет и рядом крупную цифру 1. Тогда видно: один — это один-единственный предмет, без пары и без добавления.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показывает, что предметов два. Это могут быть два яблока, два кубика, две звезды или две конфеты.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часто связано с парой: две руки, два глаза, две ладошки. Пара помогает сразу увидеть, что предметы идут вместе.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лежат одинаковые предметы, ребёнку легче пересчитать их и заметить: их именно два, а не один и не три.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предмета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первый предмет и называем его: один. Важно показать на него пальцем, чтобы счёт был точным.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второй предмет рядом и снова называем только новый предмет. Получается: один, два.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все предметы вместе и проверяем результат. Слово, количество и предмет должны совпасть.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считаем по одному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одного к двум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ребёнок добавляет предмет и получает число 2.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75" y="2100418"/>
            <a:ext cx="398211" cy="4550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0067" y="2100418"/>
            <a:ext cx="398211" cy="4550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646380" y="2826701"/>
            <a:ext cx="3311320" cy="11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стоят один мяч и два мяча, видно, что одного предмета меньше. Сравнение начинается с простого взгляда: что есть, чего больше и чего меньше.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46672" y="2826701"/>
            <a:ext cx="3311320" cy="11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два, их больше, чем один. Ребёнок сравнивает наборы без сложных правил: достаточно посчитать и увидеть, где количество увеличилось.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1 и 2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состоит из двух предметов, которые обычно подходят друг к другу: два носка, две варежки, две туфли или две перчатки. Такая картинка запоминается быстро и с улыбкой.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тоже есть пары: два глаза, два уха, две руки. Поэтому число 2 легко найти в жизни, когда рядом есть что-то похожее и одинаковое.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— это два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29" y="2034466"/>
            <a:ext cx="397608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412" y="2034466"/>
            <a:ext cx="397608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293" y="2034466"/>
            <a:ext cx="454410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у человека бывает один раз в году. Такой пример помогает увидеть, что единица обозначает единственное событие, а не несколько.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флажок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финиша может стоять один флажок. Ребёнок замечает его сразу и понимает: если предмет один, значит, подходит число 1.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тела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одна голова, один нос и одна улыбка. Эти знакомые примеры помогают уверенно узнавать число 1 в повседневных вещах.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в окружающем мире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почти все парные части тела помогают быстро увидеть число 2. Две руки, две ноги, два глаза и два уха — понятные примеры для первого счета без сложных объяснений.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колеса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велосипеда два колеса, и это сразу заметно даже издалека. Когда ребенок видит такую знакомую вещь, он легко связывает число 2 с парой одинаковых предметов.
</a:t>
            </a:r>
            <a:endParaRPr lang="en-US" sz="1333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обуви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туфли, две варежки или два носка образуют пару. Такие предметы удобно сравнивать: они одинаковые, стоят рядом и наглядно показывают, что предметов именно два.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половинки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ножниц две части, которые работают вместе. Этот пример помогает понять, что число 2 часто связано с предметами, где есть две одинаковые стороны или две связанные детали.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в окружающем мире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числа 1 и 2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уроке: от рассмотрения предметов до записи цифры и проверки результата.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1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видит первое число в ряду и замечает, что оно обозначает один предмет. Это основа для понимания числа как количества.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2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число стоит после единицы. Если предметов стало на один больше, появляется число 2, и его можно сразу показать на картинке.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идут по очереди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дети замечают порядок: каждое новое число приходит после предыдущего. Так формируется первое представление о числовом ряду без лишней сложности.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на парту одну фишку и предложите назвать число. Затем добавьте вторую фишку и попросите посчитать снова. Ребенок видит, как количество меняется прямо на глазах, а счет становится понятным и живым.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прием работает с кубиками, кружками и другими мелкими предметами. Если рядом лежат один и два одинаковых предмета, разница между числами сразу бросается в глаза и запоминается без труда.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фишками и кубиками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ребенок дважды называет один и тот же предмет, особенно если торопится. Помогает медленный счет с указанием на каждый предмет пальцем или фишкой.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один предмет пропускают и счет сбивается. В таком случае полезно перекладывать предметы по одному в сторону и повторять счет еще раз спокойно.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 — спутать число 2 с количеством 1, если смотреть на картинку невнимательно. Проверка глазами и сравнение с образцом помогают не ошибиться.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уроках такие промахи обычны. Главное — не спешить, считать вслух и обязательно пересчитывать набор, если ответ вызывает сомнение.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счете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самопроверки: от устного счета к выбору цифры и сравнению с образцом.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38" y="3304813"/>
            <a:ext cx="282669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22070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два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один карандаш, а потом рядом появляется еще один. Дети быстро называют новое количество и видят, как из одного предмета получается два.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нужную цифру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картинку или набор предметов, а ребенок выбирает карточку с цифрой 1 или 2. Такое задание тренирует внимание и связь между количеством и записью.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Дорисуй до двух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рисунке изображен один предмет, нужно добавить второй. Задание простое, но очень полезное: оно учит замечать, чего не хватает до числа 2.
</a:t>
            </a:r>
            <a:endParaRPr lang="en-US" sz="1374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собирают маленькие группы из одного и двух предметов: палочек, фишек, кубиков. Так они закрепляют счет по одному и уверенно называют результат.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на уроке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колобок на дорожке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Катится по тропинке один веселый колобок. Он встречает только одну скамейку, один цветок и один большой гриб. Такой маленький сюжет легко представить, а число 1 сразу становится заметным и понятным.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зайца у лесной опушки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полянке прибежали два зайца и встали рядом, как настоящая пара. Ребенок видит два уха, две лапки и два хвостика, а потом с удовольствием пересчитывает героев еще раз, чтобы не ошибиться.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примеры чисел 1 и 2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показывает, что предмет только один. Его удобно находить в знакомых вещах: одном мяче, одной книге, одном флажке или одном яблоке.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означает два предмета. Оно часто встречается там, где есть пара: две руки, два глаза, две туфли, два кубика или две конфеты.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1 и 2 — это знаки, которыми записывают числа. По ним можно узнать, сколько предметов изображено на карточке, в тетради или на рисунке.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надо посчитать предметы, назвать число и сравнить ответ с цифрой. Тогда один всегда будет меньше, чем два, и это легко запомнится.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дети познакомились с числами 1 и 2, научились считать по одному, узнавать количество предметов и записывать ответ цифрой. Это отличный старт для следующих уроков и новых открытий.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2026-05-20T13:33:51Z</dcterms:created>
  <dcterms:modified xsi:type="dcterms:W3CDTF">2026-05-20T13:33:51Z</dcterms:modified>
</cp:coreProperties>
</file>