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holidays: праздники и английский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праздниках по-английски: просто, понятно и с интересом.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праздниках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повторять знакомую лексику, тренировать разговорную речь и опираться на личный опыт. Дни рождения, Новый год и школьные мероприятия легко превращаются в короткие и понятные ответы на уроке.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56" y="2977081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2997931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65706" y="2977081"/>
            <a:ext cx="622388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75856" y="2977081"/>
            <a:ext cx="622388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holidays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события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holiday, celebration и festival помогают назвать сам праздник. Они встречаются в текстах, диалогах и заданиях, где нужно быстро понять, о каком событии идёт речь.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открытки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present, card и guest нужна, когда говорят о поздравлениях и гостях. С этими словами легко описать, что дарят, кому пишут открытки и кто приходит на праздник.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традиции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decorate the house и spend time with family помогают рассказать о домашнем праздновании. Они особенно полезны, когда нужно описать подготовку и семейную атмосферу.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и вечеринка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cake, party и feast часто связаны с угощением и весельем. Они делают рассказ живым и позволяют показать, что праздник включает еду, общение и хорошее настроение.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decoration и fireworks добавляют к рассказу праздничные краски. Они помогают описать, как выглядит праздник, и делают короткий ответ более конкретным и запоминающимся.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097110"/>
            <a:ext cx="10121400" cy="59388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праздничные действия на английском языке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разные страны отмечают знакомые праздники и какие слова чаще всего с ними связаны.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повторяются семья, угощение и традиционные действия, но детали зависят от страны и праздника.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праздников на английском языке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символы в разных странах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и огоньки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tree, stockings и bells сразу создают рождественское настроение. Такие символы часто показывают в классе, на открытках и в заданиях, где нужно узнать праздник по картинке.
</a:t>
            </a:r>
            <a:endParaRPr lang="en-US" sz="2117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Дивали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Diwali характерны lamps и bright lights. Эти символы подчёркивают идею света, радости и победы добра, поэтому они легко запоминаются даже в коротком описании праздника.
</a:t>
            </a:r>
            <a:endParaRPr lang="en-US" sz="2117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Fireworks и decorated tree обычно связывают с Новым годом. Они помогают описать праздник как яркое событие, которое сопровождается шумом, украшениями и ожиданием начала нового года.
</a:t>
            </a:r>
            <a:endParaRPr lang="en-US" sz="2117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и подарки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Cards и подарочные коробки часто появляются в поздравлениях. Они помогают показать внимание к близким и подходят для простых фраз в письме, сообщении или мини-диалоге.
</a:t>
            </a:r>
            <a:endParaRPr lang="en-US" sz="2117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 угощение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Sweets и festive food делают любой праздник более понятным и живым. Через еду легко показать национальные особенности, а также рассказать, что именно люди любят получать и пробовать.
</a:t>
            </a:r>
            <a:endParaRPr lang="en-US" sz="21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чаще всего связаны с общением и совместным временем, а не только с яркими событиями.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людей объединяют семейная еда и встречи; остальные занятия дополняют праздник и делают его разнообразным.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делают на праздниках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celebrations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разговора о празднике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простой фразы: My favorite holiday is… Это сразу показывает тему ответа и помогает собеседнику понять, о каком празднике вы хотите рассказать.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перечислите действия: We decorate… We eat… We spend time with… Такие фразы помогают быстро описать основные части праздника без длинных предложений.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отмечают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удобно сказать, когда проходит праздник: We celebrate it in… или It is in winter. Так ответ становится понятнее и звучит логично.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first, then, after that, finally помогают рассказать о празднике по шагам. С ними монолог звучит связно, а слушателю легче следить за мыслью.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фразой It is special because… Так вы не только описываете праздник, но и объясняете, почему он важен именно для вас.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рассказ о любимом празднике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монолога на английском языке в 6 классе.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64115"/>
            <a:ext cx="632400" cy="505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 и уроки английского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Christmas, New Year, Easter, Halloween и Mother’s Day часто появляются в школьных заданиях. Эти праздники помогают говорить о событиях, которые дети уже знают из жизни и из учебных текстов.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и поздравления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ученики пишут короткие поздравления, используют простые пожелания и учатся выбирать подходящие слова. Такой формат развивает умение быть вежливым и точным.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темы удобны для коротких диалогов: спросить о любимом празднике, ответить о традициях и поблагодарить за подарок. Это помогает тренировать устную речь без сложных конструкций.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творчество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мини-плакаты и небольшие проекты делают тему наглядной. Ученики связывают слова с картинками, а значит, легче запоминают лексику и начинают использовать её увереннее.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71" y="1891850"/>
            <a:ext cx="5567359" cy="428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ужин на Thanksgiving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Thanksgiving во многих семьях ставят на стол запечённую индейку, овощи и соусы. Это не просто еда, а часть семейной встречи, где все собираются вместе и говорят, за что благодарны. Такой ужин помогает почувствовать праздник как спокойный и тёплый семейный день.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стол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Christmas часто готовят Christmas pudding, сладости и другие праздничные блюда. На столе обычно много угощений, а рядом стоят напитки и украшения, создающие особую атмосферу. Еда здесь связана с ожиданием праздника и совместным временем с близкими.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 торт на день рождения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birthdays обычно появляются cake and candles, а рядом — сладости и напитки. Это самый понятный пример праздника для школьников: торт, поздравления, подарки и радостные фото. Именно такая еда помогает быстро узнать праздник по картинке.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в англоязычных странах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чаще всего вызывают яркие эмоции, но спокойные моменты тоже важны для семейной атмосферы.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happiness и excitement: именно они сильнее всего связаны с ожиданием подарков, встречами и отдыхом.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связанные с праздниками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праздничные фразы на английском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из таблицы помогают поздравлять, благодарить и писать короткие сообщения на праздники.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подходят для открыток, сообщений и коротких диалогов; они легко запоминаются и часто повторяются в речи.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праздников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праздники меняются со временем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проходили в основном дома или в школе: люди дарили открытки, встречались лично и поздравляли друг друга без техники.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остаются важными, но становятся удобнее и быстрее: главное по-прежнему внимание, общение и совместные впечатления.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поздравлениям добавились электронные открытки, сообщения в мессенджерах и видеозвонки, особенно когда родственники живут далеко.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детей особенно заметны праздники, где есть друзья, подарки и знакомая семейная обстановка.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вспоминают дни рождения и Новый год, потому что эти события встречаются регулярно и вызывают сильные эмоции.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праздники в жизни школьников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праздник — разные традиции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праздник отмечают по-разному: где-то устраивают фейерверки, где-то собираются за семейным ужином, а где-то выходят на вечернюю прогулку.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вручения подарков тоже различается: в одних семьях их дарят ночью, в других — утром следующего дня, после общего завтрака или поздравления.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зависят от культуры и местных привычек: на праздничном столе появляются разные угощения, сладости и напитки.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одежда и порядок действий меняются от страны к стране, но смысл остаётся общим — провести день вместе и почувствовать праздник.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 и оформление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праздника обычно выбирают аккуратную и красивую одежду. Она помогает создать особое настроение и показывает уважение к событию, школе или семье.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зелёный, золотой и серебряный цвета особенно часто используются зимой. Они делают оформление ярким и легко узнаваемым на открытках и украшениях.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проектах часто используют гирлянды, шары, флажки и бумажные снежинки. Такие детали просты, но сразу делают комнату праздничной.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одежды и украшений создаёт единый стиль праздника. Благодаря этому фотографии, выступления и поздравления выглядят более торжественно и запоминаются.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части любого праздника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типичный ход семейного, школьного или общественного праздника.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трудности праздников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дают возможность отдохнуть от обычных дел, увидеть близких и почувствовать, что день отличается от остальных. Это особенно приятно детям и взрослым.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подготовки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часто нужно убираться, покупать продукты, готовить угощения и украшать дом. Из-за этого подготовка может занимать много времени и сил.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и шум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дни иногда требуют дополнительных расходов на еду, подарки и украшения. Кроме того, шум и суета подходят не всем людям одинаково.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удобный праздник — тот, где есть и веселье, и спокойствие. Тогда люди успевают пообщаться, отдохнуть и сохранить хорошие впечатления.
</a:t>
            </a:r>
            <a:endParaRPr lang="en-US" sz="24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75723"/>
            <a:ext cx="10121400" cy="5581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праздниках на английском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модели помогают быстро ответить на вопросы о любимом празднике и легко поддержать разговор.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ответов простая и понятная: назвать праздник, описать действия, объяснить причину и указать время.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речевые модели по теме holidays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теме Talking about holidays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holidays помогает говорить о праздниках просто и уверенно: называть события, описывать традиции, делиться эмоциями и использовать вежливые поздравления в реальных ситуациях общения.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2026-05-30T15:15:34Z</dcterms:created>
  <dcterms:modified xsi:type="dcterms:W3CDTF">2026-05-30T15:15:34Z</dcterms:modified>
</cp:coreProperties>
</file>