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китайские государства: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Обозначим ключевые династии и значение рек для развития древних цивилизаций Китая.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4000 лет назад на плодородных землях вдоль рек Хуанхэ и Янцзы начали формироваться первые китайские государства, закладывая основы культуры, технологии и управления.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зарождения древних государств Китая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Хуанхэ и Янцзы обеспечивали плодородные почвы, что позволяло выращивать достаточные урожаи для поддержания больших поселений и развития цивилизации.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рек служили важными транспортными путями, а частые наводнения требовали объединённой работы по строительству дамб и ирригационных систем.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рек Хуанхэ и Янцзы для древних государств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Ся считается первой исторической династией Китая, связанной с легендарным Юем Великим, который усмирил разливы рек и организовал структуру власти.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в Эрлитоу показали развитое общество с глиняными сооружениями и бронзовыми изделиями, что подтверждает существование первобытного государства.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Ся передавалась по наследству, что стало основой для дальнейшего формирования монархической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Ся: возникновение и мифы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Шан известна первыми достоверными письменными источниками, включающими гадательные кости с иероглифами для прорицаний.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Шан находилась в Инь (современный Аньян), где археологи обнаружили богатые захоронения и бронзовые ремесленные изделия.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Шанская металлургия достигла высокого уровня, особенно в производстве ритуального оружия и сосудов из бронзы с изысканным орнаментом.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правителя усиливалась благодаря контролю над производством, армией и религиозными обрядами, обеспечивая стабильность и расширение.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Шан: расцвет древнего Китая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 пришла к власти после решающего сражения при Муу, положившего конец правлению Шан. Это был переломный момент в развитии древнекитайского государства.
</a:t>
            </a:r>
            <a:endParaRPr lang="en-US" sz="969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 власти Чжоу после битвы при Муу
</a:t>
            </a:r>
            <a:endParaRPr lang="en-US" sz="132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Чжоу утверждали, что их власть легитимна из-за «Мандата Неба» — божественного разрешения на правление, что укрепляло авторитет и контролировало общественные отношения.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«Мандата Неба» в политике Чжоу
</a:t>
            </a:r>
            <a:endParaRPr lang="en-US" sz="1263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 активно расширяла свои границы, расселяла знать по регионам и развивала феодальные отношения, создавая сложную военную и административную структуру.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и укрепление системы управления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 и «Мандат Неба»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государству сопровождался ростом городов и появлением постоянной армии, обеспечивающей безопасность и порядок в обществе.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законов и налогов систематизировал жизнь общин, позволил объединять людей для крупных проектов и защиты от внешних угроз.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государственности: от общины к стране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правитель — царь (ван) — опирался на советников и военных, обеспечивая централизованное руководство страной и контролируя важные сферы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государства делилась на области, управляемые доверенными лицами, что способствовало эффективному управлению и сбору налогов.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административная система с учётом переписи населения и установления контроля над соблюдением законов и наказаниями.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 и власть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и вооружение первых китайских армий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использовала колесницы, бронзовое и каменное оружие, а также специализированные боевые приёмы, что обеспечивало преимущество в сражениях. Военная тактика развивалась вместе с технологией.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в армии и расширение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формирования состояли из представителей знати и свободных людей. Создавались ополчения для обороны, что позволило эффективно защищать и расширять границы государств.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армии и военное дело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её значение в раннем Китае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письменные памятники, включая гадательные кости династии Шан, фиксировали хозяйственные данные и ритуальные практики, способствуя сохранению знаний и истории.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иероглифов заложило основы китайской каллиграфии, формируя важный культурный пласт, который влиял на административные и образовательные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династии Шан бронзовое производство достигло высокого уровня. Мастера изготавливали ритуальные сосуды, оружие и инструменты, используя сложные технологии литья с декоративными узорами.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обнаружили крупные мастерские и кузницы, что указывает на организованное производство и важную роль ремёсел в экономике и культуре первых китайских государств.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Бронзовое производство и ремёсла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составляло земледелие — выращивание проса и риса, что обеспечивало продовольственную базу и способствовало росту населения и развитию поселений.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включали ткачество тканей, гончарное дело и изготовление бронзовых изделий, которые использовались в быту и обрядах, а также для торговли.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активно развивалась как внутри страны, так и с соседними племенами, расширяя экономические связи и способствуя культурному обмену.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существовали системы натурального обмена и налогообложения, что позволяло централизованно управлять ресурсами и поддерживать государственные функции.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труд в древних китайских государствах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верования и ритуалы в древнем Китае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верили в духов своих предков и считали необходимым проводить регулярные жертвоприношения для их умилостивления и защиты рода. Для этого устраивались церемонии и возводились алтари.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предков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почитал природные силы — небо, землю, солнце и воду. Ритуалы включали приносение даров и обряды в честь богов, что помогало обеспечивать урожай и благоприятные условия жизни.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сил природы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были посредниками между людьми и духами, проводили гадания и церемонии. Шаманы управляли обрядами и помогали принимать важные решения, укрепляя связь между властью и религией.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жрецов и шаманов
</a:t>
            </a:r>
            <a:endParaRPr lang="en-US" sz="12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знатных правителей, чиновников, воинов, ремесленников и земледельцев, каждый занимал определённое место и выполнял свои функции в государстве.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передавалась по мужской линии, что обеспечивало преемственность и стабильность в управлении, особенно в династии Чжоу, где развивались феодальные отношения.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основном занимались домашним хозяйством, а дети обучались ремёслам и традициям семьи, постепенно готовясь к своим будущим обязанностям.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устройство и повседневная жизнь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Юй Великий считается легендарным основателем династии Ся, прославившимся контролем наводнений и строительством дамб, что позволило населению осваивать плодородные земли.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Чэн Тан основал династию Шан, объединив племена посредством побед в войнах. У Ван, правитель Чжоу, сверг последнего царя Шан и внедрил концепцию «Мандата Неба».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правители: Юй Великий, Чэн Тан и У Ван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основывалось на обычаях и воле правителя, устанавливая нормы для сбора налогов и наказания за преступления для поддержания порядка.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применяли ритуал «Ли», регулирующий поведение граждан как в повседневной жизни, так и в ходе официальных церемоний и обрядов.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организовывали службы в армии и другие важные функции, что способствовало укреплению государственной власти и дисциплины в обществе.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законы и обычаи раннего Китая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китайские государства поддерживали контакты с народами на севере, такими как гунны, что влияло на военное дело и культуру.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ремёсленными изделиями и идеями способствовал развитию технологий и расширению торговых связей с разными этническими группами.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связали Китай с далекими регионами, что позже положило начало Великому шелковому пути и укреплению экономического положения.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с соседями помогали не только экономике, но и политическим союзам, что влияло на стабильность и расширение территории.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внешние 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постройки включали глинобитные стены и деревянные конструкции, используемые для укрепления сел и дворцов. Для простолюдинов строили дома из дерева и камня.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планирование и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такие как Эрлитоу и Инь, имели укреплённые стены и систематическую планировку улиц, служили административными и религиозными центрами государства.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города древнего Китая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 Инь (современный Аньян) раскрыли богатства династии Шан — бронзовые сосуды, гадательные кости и захоронения знатных особ.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Артефакты свидетельствуют о высоком уровне ремесел, верованиях и социальной структуре древних китайцев, дополняя исторические данные.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экспедиции китайских и иностранных археологов продолжают обнаруживать новые объекты, углубляя понимание культуры и технологии прошлого.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и археологические находки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китайские династии создали основы культуры, управления и технологий, которые сформировали уникальную цивилизацию. Их наследие продолжает влиять на современный Китай и мировую историю.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первых китайских государств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2026-05-10T09:48:15Z</dcterms:created>
  <dcterms:modified xsi:type="dcterms:W3CDTF">2026-05-10T09:48:15Z</dcterms:modified>
</cp:coreProperties>
</file>