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генетика нужна медицине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видеть причину, риск и выбор лечения.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инструкции для клеток, а небольшие различия между людьми влияют на признаки, болезни и ответ на терапию.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здоровье: связь, которую можно измерить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инструкция
</a:t>
            </a:r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можно представить как длинный текст с миллионами букв. В нём зашифрованы команды, по которым клетка строит белки и поддерживает работу организма.
</a:t>
            </a:r>
            <a:endParaRPr lang="en-US" sz="118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как 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отдельный фрагмент этой инструкции. Он несёт сведения о конкретном белке или о том, когда и где этот белок должен работать.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как упаковка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собирают ДНК в компактную форму внутри ядра. Благодаря этому генетический материал удобно хранить, копировать и передавать клеткам при делении.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одной системы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симптома к диагнозу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Симптомы без ясной причины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ребёнка появляются неспецифические симптомы: слабость, задержка развития, частые инфекции или необычные анализы. По отдельности они мало что объясняют.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Анализ ДНК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тест помогает сузить круг возможных причин. Вместо долгого поиска по множеству заболеваний врачи получают более точную гипотезу за недели.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Точный план действий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диагноз подтверждён, меняются лечение, наблюдение и обследование семьи. Врачи могут заранее отслеживать осложнения и проверять родственников при необходимости.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язык для точного диагноза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болезнь связана с изменением, которое присутствует в ДНК и может передаваться от родителей к детям. Это не всегда заметно сразу, но влияет на риск и на семейный анамнез.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Передаётся через ДНК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Врождённое состояние обнаруживается с рождения, однако его причина может быть не наследственной. Оно формируется во время развития плода или возникает в отдельных клетках без передачи потомкам.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 рождения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понятия нередко пересекаются, но путать их нельзя. Для врача это важно: от происхождения состояния зависят прогноз, наблюдение и необходимость семейного обследования.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не означает тождество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генетического результата в медицине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 лабораторного результата к клиническому решению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изменение — разные значения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 — это конкретное изменение в ДНК. В разговоре это слово часто звучит как синоним болезни, хотя само по себе изменение ещё не говорит о его последствиях.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медицины решающим является смысл находки. Один вариант требует наблюдения, другой подтверждает диагноз, а третий помогает подобрать лекарство и дозу.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интерпретация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 — более нейтральный термин. Он обозначает отличающийся участок ДНК, который может не влиять на здоровье, а может быть важным для диагноза или терапии.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вариант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05003"/>
            <a:ext cx="4514400" cy="166634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каждый тест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решают разные задачи: одни ищут болезнь до симптомов, другие подтверждают диагноз или помогают выбрать лекарство.
</a:t>
            </a:r>
            <a:endParaRPr lang="en-US" sz="1076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раздел медицины использует разные тесты: для риска, диагноза и безопасного лечения.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клинической практики генетического тестирования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генетика особенно полезна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точную причину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редких болезнях генетический анализ часто даёт ответ там, где стандартные обследования долго не помогают. Это особенно важно при мышечной дистрофии, муковисцидозе и нарушениях обмена веществ.
</a:t>
            </a:r>
            <a:endParaRPr lang="en-US" sz="996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семье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полезен не только пациенту, но и родственникам. Он помогает понять наследование, оценить риск у близких и вовремя обсудить обследование с врачом-генетиком.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Избежать долгого поиска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Подтверждённый диагноз сокращает число ненужных исследований и позволяет строить более точное наблюдение. Семья получает ясное объяснение симптомов и ориентиры для дальнейших шагов.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как вероятность, а не приговор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принципам генетического консультирования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риск оценивают вместе с возрастом, средой и семейным анамнезом.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повышают вероятность, но не определяют исход без учёта других факторов.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лечение становится персонализированным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профиль помогает понять, почему один и тот же диагноз у разных людей требует разного подхода. Врач учитывает не только болезнь, но и особенности работы генов, влияющие на эффективность и безопасность терапии.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особенностей пациента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онкологии молекулярные маркеры подсказывают, какие препараты действуют точнее и с меньшим риском побочных эффектов. Это особенно важно, когда стандартная схема дает слабый ответ или слишком тяжело переносится.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в онкологии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редких заболеваниях генетический результат часто определяет не общую стратегию, а конкретный путь наблюдения, реабилитации и поддержки. Так лечение перестает быть шаблонным и становится действительно адресным.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под диагноз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не отменяет клинический опыт, а дополняет его данными о ДНК, симптомах и семейной истории. Такой подход помогает избежать лишних назначений и сосредоточиться на том, что реально полезно.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лишнего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Фармакогенетика: один препарат, разные ответы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Оценивают метаболизм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оценивают, как генетические особенности влияют на обмен вещества или работу мишени препарата. Это помогает понять, кому нужна стандартная доза, а кому — другой режим лечения.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Подбирают препарат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врач сопоставляет возможный генетический эффект с конкретным лекарством. Один вариант ДНК может ускорять распад препарата, а другой — повышать риск нежелательных реакций и требовать более осторожного выбора.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Планируют контроль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назначения важны наблюдение и контроль: иногда анализ помогает заранее определить, когда нужен более частый мониторинг или корректировка дозы. Это снижает риск ошибок на раннем этапе терапии.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Уточняют решение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Фармакогенетика не заменяет врача и не дает готового рецепта для всех случаев. Она делает решение точнее, если результат интерпретирован вместе с диагнозом, возрастом, сопутствующими болезнями и другими анализами.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Онкология: гены риска и гены опухоли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риск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болезнь связана с наследуемым изменением, которое повышает риск у нескольких членов семьи. Такой результат важен не только для пациента, но и для родственников, которым может понадобиться наблюдение.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для лечения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опухоли ищет биологические особенности, которые можно использовать как мишени лечения. Благодаря этому врачи выбирают не только общую схему, но и более точный набор препаратов.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для семьи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тесты помогают понять, есть ли в семье повышенная предрасположенность к некоторым видам рака. Это позволяет обсуждать профилактику, раннее выявление и более внимательное наблюдение.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опухоли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самой опухоли тоже возникают изменения ДНК, но они не обязательно передаются детям. Именно эти приобретенные мутации часто определяют, как быстро растет опухоль и на какие препараты она отвечает.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маркеры меняют лечение рака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оценивают молекулярный профиль опухоли, чтобы понять, есть ли признаки, меняющие стандартную тактику. Без этого невозможно отличить случай, где достаточно наблюдения, от ситуации, требующей активного лечения.
</a:t>
            </a:r>
            <a:endParaRPr lang="en-US" sz="878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Определяют профиль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терапии маркеры используют и для оценки динамики. Если ответ слабый, план пересматривают раньше, чем это стало бы ясно только по клиническим признакам.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Корректируют курс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маркеры указывают на чувствительность к определенному препарату, лечение становится более адресным. Это повышает шанс ответа и помогает избежать ненужной токсичности от менее подходящих схем.
</a:t>
            </a:r>
            <a:endParaRPr lang="en-US" sz="889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Уточняют лечение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сопоставляют маркеры с доступными вариантами терапии: операция, химиотерапия, таргетные препараты или иммунотерапия. Выбор зависит не только от стадии, но и от того, как устроена сама опухоль.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Выбирают стратегию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генетических тестов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теста проходит несколько этапов, прежде чем становится основанием для медицинского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и безопасность ДНК-данных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данные касаются не только самого пациента, но и его родственников. Поэтому особенно важны понятное информирование, добровольное согласие и ясное объяснение того, что именно будет проверяться.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Информированное согласие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результатам должен быть строго ограничен, а хранение — защищено технически и организационно. Это снижает риск утечки чувствительной информации и неправильного использования данных.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данных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сведения не должны становиться поводом для отказа в учебе, работе или страховании. В медицинской практике защита от дискриминации — не формальность, а вопрос доверия к системе.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дискриминации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генетики включает и право человека не знать лишнего. Иногда важнее обсудить с врачом только то, что действительно влияет на здоровье, а не раскрывать все возможные риски сразу.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интерпретируют результат в реальной практике
</a:t>
            </a:r>
            <a:endParaRPr lang="en-US" sz="2303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результата
</a:t>
            </a:r>
            <a:endParaRPr lang="en-US" sz="1098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результат проверяют на техническую корректность: важно убедиться, что обнаруженный сигнал действительно относится к нужному участку ДНК и не связан с ошибкой анализа.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Сопоставление с клиникой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данные сопоставляют с симптомами, возрастом, семейной историей и уже известными исследованиями. Один и тот же вариант может иметь разное значение в зависимости от клинической картины.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Совместное обсуждение
</a:t>
            </a:r>
            <a:endParaRPr lang="en-US" sz="1098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результат обсуждают совместно генетик, лечащий врач и лаборатория. Такой разбор помогает отличить действительно значимый вариант от находки, требующей дополнительного уточнения.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Медицинское решение
</a:t>
            </a:r>
            <a:endParaRPr lang="en-US" sz="1098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 формулируют осторожно: иногда диагноз подтверждается, иногда нужен повторный тест или наблюдение. Без контекста генетический ответ может быть полезным, но недостаточным для действия.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Терапии будущего: исправление инструкции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лечению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развивается как попытка добавить клеткам рабочую копию гена или изменить его активность. Этот подход уже применяют при отдельных наследственных заболеваниях, но он остается технологически сложным.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Точечное редактирование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ДНК с помощью CRISPR открыло путь к более точному вмешательству в геном. Пока технология активно изучается, главным ограничением остаются безопасность, доставка и контроль точности.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практике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будущем такие методы могут стать более доступными для большего числа болезней. Но для этого нужны долгие испытания, надежная оценка рисков и понятные правила применения в клинике.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419" y="2447589"/>
            <a:ext cx="234413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профессии и навыки в генетике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 по биоинформатике анализирует большие массивы генетических данных и помогает отличить значимый сигнал от шума. Без таких навыков геномная медицина не сможет работать точно и масштабно.
</a:t>
            </a:r>
            <a:endParaRPr lang="en-US" sz="891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Лабораторная диагностика требует умения работать с ДНК-тестами, контролировать качество и понимать ограничения методов. Это основа надежного результата, на который затем опирается врач.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навыки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Онкология становится все более молекулярной: врачу важно понимать не только стадию болезни, но и генетические особенности опухоли. Это меняет выбор терапии и подход к наблюдению.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онкология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Биостатистика помогает правильно читать исследования, отличать доказанные выводы от случайных совпадений и оценивать надежность тестов. Без этого сложно принимать обоснованные решения в медицине данных.
</a:t>
            </a:r>
            <a:endParaRPr lang="en-US" sz="887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Клинический генетик связывает данные анализа с симптомами, семейной историей и рисками для родственников. Именно здесь лабораторный результат превращается в медицинское решение.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Клиническая интерпретация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делает медицину точнее, но не отменяет врачебное мышление: результат имеет смысл только вместе с симптомами, семейной историей и средой. Именно в этом соединении и рождается современная точность.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видеть больше, но решает контекст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2026-07-25T22:39:46Z</dcterms:created>
  <dcterms:modified xsi:type="dcterms:W3CDTF">2026-07-25T22:39:46Z</dcterms:modified>
</cp:coreProperties>
</file>