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степени с натуральным показателем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запись умножения помогает считать быстрее и без лишних ошибок.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83" y="1074325"/>
            <a:ext cx="4430034" cy="347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степени и зачем их изучают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нужны в алгебре, геометрии, физике и информатике. Они помогают записывать большие числа, сокращать вычисления и понимать, как растут значения при увеличении показателя.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показывает, сколько раз число умножается само на себя. Это удобно для короткой записи повторяющегося умножения.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одинаковых множителя образуют запись 2⁴.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алгебры 7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степеней с одинаковым основанием
</a:t>
            </a:r>
            <a:endParaRPr lang="en-US" sz="2786" dirty="0"/>
          </a:p>
        </p:txBody>
      </p:sp>
      <p:sp>
        <p:nvSpPr>
          <p:cNvPr id="10" name="Text 2"/>
          <p:cNvSpPr txBox="1"/>
          <p:nvPr/>
        </p:nvSpPr>
        <p:spPr>
          <a:xfrm>
            <a:off x="4310211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на примерах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3^2·3^4 = 3^6, x^5·x^2 = x^7, 2^3·2^6 = 2^9. Такие выражения легко упрощать, если сразу видеть одинаковое основание.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411853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показатели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степеней с одинаковым основанием показатели складываются: a^m · a^n = a^(m+n). Это правило работает только тогда, когда основание действительно одинаковое.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30160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основания одинаковые, их не меняют: в записи остаётся одно и то же число или буква. Меняется только показатель, потому что считаются все множители вместе.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степеней с одинаковым основанием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635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Вычитаем показатели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степеней с одинаковым основанием показатели вычитаются: a^m: a^n = a^(m−n). Так из длинной записи получается более короткая и удобная форма.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35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ненулевое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верно только при a ≠ 0. Делить степени с нулевым основанием нельзя, потому что деление на ноль в математике не определено.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74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7^5: 7^2 = 7^3, y^8: y^3 = y^5, 10^6: 10^2 = 10^4. Во всех случаях основание сохраняется, а показатель уменьшается.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188" y="1533950"/>
            <a:ext cx="200925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6800" y="15339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73506" y="1533950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показатель внутри другого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степень возводят ещё в одну степень, показатели перемножаются: (a^m)^n = a^(m·n). Это правило удобно, когда в выражении есть несколько вложенных скобок.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(x^2)^5 = x^10, (3^2)^3 = 3^6. Если помнить правило умножения показателей, можно быстро упрощать выражения без лишних промежуточных действий.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повторов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(2^3)^4 означает, что тройка внутри степени повторяется четыре раза. В результате получаем 2^12, поэтому сложное выражение превращается в более компактное.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степени
</a:t>
            </a:r>
            <a:endParaRPr lang="en-US" sz="3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произведения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695450" y="2990651"/>
            <a:ext cx="1820357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Распределяем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скобках произведение, степень нужно поставить на каждый множитель: (ab)^n = a^n b^n. Это помогает правильно раскрывать скобки и не терять множители.
</a:t>
            </a:r>
            <a:endParaRPr lang="en-US" sz="1248" dirty="0"/>
          </a:p>
        </p:txBody>
      </p:sp>
      <p:sp>
        <p:nvSpPr>
          <p:cNvPr id="11" name="Text 3"/>
          <p:cNvSpPr txBox="1"/>
          <p:nvPr/>
        </p:nvSpPr>
        <p:spPr>
          <a:xfrm>
            <a:off x="2660040" y="2990651"/>
            <a:ext cx="1820357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Работаем с числами и буквами
</a:t>
            </a:r>
            <a:pPr algn="l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одинаково действует и для чисел, и для буквенных выражений. Например, (xy)^4 = x^4y^4, а (3a)^2 = 9a^2 после вычисления числового коэффициента.
</a:t>
            </a:r>
            <a:endParaRPr lang="en-US" sz="1268" dirty="0"/>
          </a:p>
        </p:txBody>
      </p:sp>
      <p:sp>
        <p:nvSpPr>
          <p:cNvPr id="12" name="Text 4"/>
          <p:cNvSpPr txBox="1"/>
          <p:nvPr/>
        </p:nvSpPr>
        <p:spPr>
          <a:xfrm>
            <a:off x="4624631" y="2990651"/>
            <a:ext cx="1820357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Избегаем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возводить в степень только один множитель и оставлять второй без изменения. Важно помнить: степень относится ко всему произведению внутри скобок.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589335" y="2990651"/>
            <a:ext cx="1820416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упрощения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(2·5)^3 = 2^3·5^3 = 1000. Такое преобразование позволяет переходить от скобок к отдельным множителям и получать ответ быстрее.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особенно полезно при работе с дробями: оно позволяет отдельно возвести числитель и знаменатель, а затем упростить дробь.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дроби возводятся в одну и ту же степень.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алгебры 7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737400" y="504550"/>
            <a:ext cx="76692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степень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1123100" y="1546375"/>
            <a:ext cx="2115300" cy="29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ненулевого числа выполняется a^0 = 1. Это удобно запомнить через деление степеней: одинаковые основания сокращаются, и остаётся единица.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694500" y="1546375"/>
            <a:ext cx="2115300" cy="29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8^0 = 1, (-3)^0 = 1, x^0 = 1 при x ≠ 0. Во всех случаях основание может быть любым ненулевым числом или буквой.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65900" y="1546375"/>
            <a:ext cx="2115300" cy="29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нельзя применять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основание равно нулю, запись 0^0 не определена. Поэтому правило нулевой степени всегда требует проверки, что основание не равно нулю.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19" y="20183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375" y="2018350"/>
            <a:ext cx="267900" cy="267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 показателем 1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963200" y="1909750"/>
            <a:ext cx="3318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короткая запись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63075" y="2571750"/>
            <a:ext cx="3318000" cy="15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a^1 = a для любого числа. Это самый простой случай степени: ничего не нужно умножать дополнительно, поэтому запись совпадает с самим основанием.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424400" y="1909750"/>
            <a:ext cx="3359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424275" y="2571700"/>
            <a:ext cx="3359700" cy="15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9^1 = 9, x^1 = x, (-4)^1 = -4. Если показатель равен 1, выражение читается и вычисляется без изменений, что помогает быстро проверить правило.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8801" y="1762825"/>
            <a:ext cx="3336999" cy="193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свойств степени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показатель в разных свойствах степени. Это помогает быстро выбирать нужную формулу и упрощать выражения без лишних вычислений.
</a:t>
            </a:r>
            <a:pPr algn="l" indent="0" marL="0">
              <a:lnSpc>
                <a:spcPct val="15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свойствах важно заметить структуру выражения: именно она подсказывает, как изменить показатель и быстро получить упрощённый вид.
</a:t>
            </a:r>
            <a:pPr algn="l" indent="0" marL="0">
              <a:lnSpc>
                <a:spcPct val="15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действий со степенями из курса алгебры 7 класса.
</a:t>
            </a:r>
            <a:endParaRPr lang="en-US" sz="109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одном и том же основании значение степени быстро увеличивается. Это наглядно видно на последовательности удвоений.
</a:t>
            </a:r>
            <a:endParaRPr lang="en-US" sz="1266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Вычисления: 2^1, 2^2, 2^3, 2^4, 2^5.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растут значения степени при увеличении показателя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степени идёт значительно быстрее линейного увеличения, поэтому даже небольшой прирост показателя даёт большой результат.
</a:t>
            </a:r>
            <a:endParaRPr lang="en-US" sz="11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упрощения выражений со степенями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выборе свойства степени в заданиях по алгебре 7 класса.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со степенями
</a:t>
            </a:r>
            <a:endParaRPr lang="en-US" sz="3031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не то, что нужно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рядом с примером часто можно увидеть аккуратную, но неверную запись: складывают основания вместо показателей. После исправления становится видно, что меняется именно показатель, а основание остаётся прежним.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каждую скобку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тип ошибки появляется, когда степень ставят только к первому множителю. На полях учитель обычно подчёркивает: при степени произведения каждый множитель внутри скобок должен быть возведён в ту же степень.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особые случаи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Отдельной цветной пометкой удобно показать разницу между a^0 и 0^a. В первом случае основание ненулевое, а во втором ноль в основании меняет смысл записи и требует внимательной проверки.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степени на числовых примерах
</a:t>
            </a:r>
            <a:endParaRPr lang="en-US" sz="3178" dirty="0"/>
          </a:p>
        </p:txBody>
      </p:sp>
      <p:sp>
        <p:nvSpPr>
          <p:cNvPr id="11" name="Text 2"/>
          <p:cNvSpPr txBox="1"/>
          <p:nvPr/>
        </p:nvSpPr>
        <p:spPr>
          <a:xfrm>
            <a:off x="3429325" y="146807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степеней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10^6: 10^2 = 10^4 = 10 000. При делении одинаковых степеней показатели вычитаются, и большой пример превращается в простую запись.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14525" y="1468087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степеней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3^2·3^3 = 3^5 = 243. Здесь основание одинаковое, поэтому показатели складываются, а вычисление становится короче и понятнее.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4293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(2·3)^2 = 2^2·3^2 = 36. Каждому множителю внутри скобок присваивается одна и та же степень, что ускоряет раскрытие скобок.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145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(4^2)^3 = 4^6 = 4096. Внешняя степень умножает внутренний показатель, поэтому удобно сразу работать с одним числом, а не с несколькими скобками.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степени с записью больших чисел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35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десяти позволяют заменить длинные числа компактной записью: 100 = 10^2, 1000 = 10^3. Это экономит место и делает запись аккуратнее.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науки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науке и технике такая форма помогает быстро записывать очень большие величины, не перегружая текст лишними нулями и пробелами.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974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через степень сразу показывает порядок величины. Поэтому числа 100 000 и 1 000 000 легко сравнивать без долгих подсчётов.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974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информатике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информатике степени часто встречаются при работе с памятью, количеством данных и единицами измерения. Короткая запись делает расчёты удобнее.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1852532"/>
            <a:ext cx="3856200" cy="18430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одно и то же правило помогает получить ответ быстрее в разных типах выражений.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сразу узнать тип выражения, можно выбрать нужную формулу и избежать лишних преобразований и ошибок.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закрепления темы урока.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применения свойств степени
</a:t>
            </a:r>
            <a:endParaRPr lang="en-US" sz="3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величина может быть записана по-разному, но степень делает запись короче, когда умножение повторяется много раз.
</a:t>
            </a:r>
            <a:endParaRPr lang="en-US" sz="1276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записи числа 64.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записи числа 64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одинаковых множителей, тем выгоднее запись через степень: она компактнее и быстрее читается.
</a:t>
            </a:r>
            <a:endParaRPr lang="en-US" sz="129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695350" y="2099401"/>
            <a:ext cx="1492045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показывает, сколько раз одно и то же число умножается само на себя. Основание — это повторяющееся число, а показатель — число повторений.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255397" y="2099401"/>
            <a:ext cx="1492045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степеней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основания одинаковые, показатели складываются. Так можно быстро объединять множители и сокращать длинные произведения до одной степени.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15384" y="2099401"/>
            <a:ext cx="1492045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степеней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степеней с одинаковым основанием показатели вычитаются. Это правило работает только тогда, когда основание не равно нулю.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75372" y="2099401"/>
            <a:ext cx="1492045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степень возводят ещё в одну степень, показатели перемножаются. Это особенно удобно в выражениях с несколькими скобками и повторяющимися действиями.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935233" y="2099401"/>
            <a:ext cx="1491967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и 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степени произведения и частного степень распределяется на каждый множитель. Всегда полезно проверять условия для нулевой степени и деления.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Степени, которые помогают считать быстрее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степени с натуральным показателем делают вычисления короче и понятнее. Они нужны для работы с выражениями, большими числами и дальнейшего изучения алгебры в 7 классе.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2026-05-29T11:08:31Z</dcterms:created>
  <dcterms:modified xsi:type="dcterms:W3CDTF">2026-05-29T11:08:31Z</dcterms:modified>
</cp:coreProperties>
</file>