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B: Известные люди моего родного места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кто прославил твой город, село или район.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это место, где ты живёшь: город, посёлок, село или район. Для проекта нужны простые факты: имя, профессия, место рождения, главное достижение и связь с родным краем.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«where I live» в проекте?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 разговора об известных людях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famous, born, lived, worked, studied помогают коротко рассказать о человеке. Они подходят для простых предложений и делают ответ понятным даже в небольшом школьном проекте.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Hometown, native town, local history, monument, street name и school name помогают описать, как город хранит память о человеке. Эти слова часто встречаются в краеведческих текстах.
</a:t>
            </a:r>
            <a:endParaRPr lang="en-US" sz="941" dirty="0"/>
          </a:p>
        </p:txBody>
      </p:sp>
      <p:sp>
        <p:nvSpPr>
          <p:cNvPr id="14" name="Text 4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achievement и award нужны, чтобы назвать главное дело человека и отметить его успех. Так легко показать, почему его помнят в городе, районе или всей стране.
</a:t>
            </a:r>
            <a:endParaRPr lang="en-US" sz="1021" dirty="0"/>
          </a:p>
        </p:txBody>
      </p:sp>
      <p:sp>
        <p:nvSpPr>
          <p:cNvPr id="15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известен где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famous people знают по всей стране, а local famous people важны прежде всего для своего города или района. Оба типа помогают понять историю родного места.
</a:t>
            </a:r>
            <a:endParaRPr lang="en-US" sz="990" dirty="0"/>
          </a:p>
        </p:txBody>
      </p:sp>
      <p:sp>
        <p:nvSpPr>
          <p:cNvPr id="16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 коротко: He was born in… He is famous for… Такая схема подходит для 6 класса и помогает строить ответ без длинного текста.
</a:t>
            </a:r>
            <a:endParaRPr lang="en-US" sz="11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96494"/>
            <a:ext cx="3832800" cy="13696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известных людей из одного места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в каких сферах прославились люди родного края, и чем они связаны с местом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известность может приходить из разных сфер, а каждая из них по-своему дополняет историю родного края.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местные краеведческие материалы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ставшая знаком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писатель известен своими рассказами и повестями, которые связаны с жизнью людей его края. В городе может быть дом-музей, библиотека или улица, названная его именем. Такие места помогают школьникам увидеть связь литературы и родного дома.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помнят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поэт родился в родном городе и позже писал о природе, людях и детстве. Его имя часто встречается в школьных книгах, а стихи читают на уроках и конкурсах. Память о нём сохраняют школа и мемориальная доска.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 родного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направления чаще всего представлены в местных материалах и школьных проектах.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имён может быть в спорте или науке, но важны все сферы: каждая добавляет городу свою историю.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краеведческие подборки, без точной статистики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делают город известным?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Спортсмены, которыми гордится родной край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назови, каким спортом занимался человек: футбол, плавание, гимнастика, лёгкая атлетика или фигурное катание. Это помогает сразу понять, в какой области он добился успеха.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или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укажи команду, спортивную школу или секцию, где он тренировался. Такая деталь показывает, где начался путь к победам и кто помог развить талант.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назвать простой факт: won a medal, became a champion, took part in a competition. Для 6 класса лучше брать один-два результата и не перегружать рассказ.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английское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модель звучит так: He is a swimmer. She won a gold medal. Две короткие фразы легко запомнить и использовать в устном ответе.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изобретатели региона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назвать, в какой сфере работал человек: биология, медицина, физика, технология или математика. Так сразу видно, чем он занимался и почему его имя важно для региона.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укажи открытие, изобретение или исследование, которое принесло ему известность. Для школьного проекта достаточно одного чёткого факта без сложных объяснений и длинных терминов.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добавить, где он работал: в лаборатории, университете, исследовательском центре или больнице. Это помогает связать биографию с конкретным местом на карте города или области.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есть, можно назвать премию, награду или памятную доску. Такая деталь показывает, что труд учёного заметили не только коллеги, но и жители родного края.
</a:t>
            </a:r>
            <a:endParaRPr lang="en-US" sz="9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короткий профиль на английском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для мини-проекта в 6 классе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Краеведческие и школьные материалы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чем отличаются люди, прославившие один и тот же город или район.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 становятся известными по разным причинам, но всех их объединяет связь с одной местной историей.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людей из одного места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культурных деятелей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 режиссёры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город заметным через театр и кино. В школьном проекте важно назвать место учёбы или сцены, а затем коротко сказать, чем именно человек прославился в культуре.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 музыканты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группы подходят слова concert, stage и album. Можно указать, где артист выступал, какой жанр представлял и какое выступление или запись стало самым известным.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живописцы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люди связаны с выставками, картинами и художественными школами. В кратком описании достаточно назвать тему работ, место учёбы и один важный факт о признании.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одном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фигуры показывают, что hometown живёт не только историей, но и искусством. Их имена часто связаны с театром, концертами, выставками, фильмами и памятными местами.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годы первых заметных успехов, а не всю биографию. По ней удобно увидеть, в какие десятилетия в городе появлялось больше новых имён.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заметен рост к 1980-м годам, затем количество снижалось. Это помогает сравнить периоды и выбрать, о каких людях рассказать подробнее.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материалам школьного проекта; 1950s–2000s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местные знаменитости стали известны?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помогали своему городу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открывали дорогу к знаниям, помогали детям учиться и иногда создавали новые классы или кружки. Их вклад особенно заметен там, где школа стала центром жизни района.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 медики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люди поддерживали больницы, помогали больным и работали в трудные годы. В кратком описании можно назвать место работы, главную помощь людям и признание со стороны города.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 благотворители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начинали проекты помощи, собирали вещи, поддерживали семьи и заботились о детях. Для школьной темы важны простые слова: help, charity, volunteer и care.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сажали деревья, благоустраивали парки и объясняли, почему важно беречь окружающую среду. Их работа показывает, что пользу городу можно приносить не только профессией, но и инициативой.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687" y="5236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3556" y="2770325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хранит память о людях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 именем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 на карте города напоминает жителям о его заслугах каждый день. В проекте можно указать название улицы и коротко объяснить, почему оно связано именно с этой биографией.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или гимназия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заведение часто получает имя местного писателя, учёного или героя. Такая память помогает школьникам узнавать историю родного края и понимать, чьим примером гордится город.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или бюст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Monument показывает, что человек стал частью городской истории. Обычно рядом есть краткая надпись, а в школьной работе полезно назвать место установки и главное достижение.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дом-музей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хранятся фотографии, книги, вещи и документы, которые рассказывают о жизни знаменитого земляка. Это особенно удобно для краткого сообщения с опорой на реальные факты.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и конкурс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Мемориальная plaque или ежегодный конкурс сохраняют память без большого памятника. Такие формы показывают уважение к человеку и дают городу живую связь с его именем и работой.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23220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справка: один человек — один профиль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самых известных земляков и увидеть, чем каждый из них важен для родного места.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люди прославляют город по-разному: через книгу, победу или открытие. У каждого профиля своя история, но все они важны для памяти места.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проекта и местного краеведения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детства к успеху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типичном порядке фактов в биографии местного известного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истории интересны школьникам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местных знаменитостей были друзья, учителя, хобби и первые неудачи, как у любого школьника. Это помогает понять, что большие достижения не появляются сразу и требуют терпения.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подражания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биографии показывают, как труд, дисциплина и смелость помогают двигаться вперёд. Для 6 класса это хороший повод обсудить, какие качества нужны, чтобы развивать собственные способности.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родным 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успех связан с hometown, история становится живой и личной. Ученик видит, что важные события происходят не только в столице, но и рядом, в знакомой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начинали в обычной школе, секции или библиотеке, поэтому их путь понятен и близок ученикам. В таких историях легко увидеть первые шаги к цели и реальную цену успеха.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качества, которые чаще всего упоминаются в биографиях. Она помогает связать личные черты человека с конкретными результатами: победой, открытием, книгой или общественной работой.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трудолюбие и талант, но без дисциплины и цели успех был бы менее заметен. Диаграмма подчёркивает, что достижения складываются из нескольких качеств сразу.
</a:t>
            </a:r>
            <a:endParaRPr lang="en-US" sz="1161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биографий выбранных местных знаменитостей
</a:t>
            </a:r>
            <a:endParaRPr lang="en-US" sz="89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им добиться успеха?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Три–пять фактов, которые стоит запомнить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3–5 человек из родного места и назовите их профессию: писатель, спортсмен, учёный, художник или общественный деятель. Это основа короткого ответа на английском.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имени достаточно одного важного факта: книга, медаль, открытие, выставка или полезное дело. Короткие примеры помогают не перегружать сообщение и говорить ясно.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известности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люди известны только в городе, другие — по всей стране, а некоторые — и за её пределами. Такое сравнение показывает, как по-разному складывается слава.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школу, улицу, музей или табличку, связанную с человеком. Эти места делают историю конкретной и помогают быстро вспомнить нужный факт.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своя история, но все они связаны с родным местом и его памятью. Такой итог легко использовать при повторении темы и подготовке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 знаменитых людях родного места соединяет английский язык и местную историю. Она учит замечать рядом людей, чьи труд, талант и добрые дела делают город по-настоящему особенным.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нам эта тема?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2026-05-30T17:10:19Z</dcterms:created>
  <dcterms:modified xsi:type="dcterms:W3CDTF">2026-05-30T17:10:19Z</dcterms:modified>
</cp:coreProperties>
</file>