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500" y="2725406"/>
            <a:ext cx="8486700" cy="21133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1559507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ускоряют реакции, без которых жизнь клетки невозможна.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763925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Ферментативные реакции: как клетки ускоряют жизнь
</a:t>
            </a:r>
            <a:endParaRPr lang="en-US" sz="264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125" y="720488"/>
            <a:ext cx="3609600" cy="3599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понимать ферменты в 10 классе
</a:t>
            </a:r>
            <a:endParaRPr lang="en-US" sz="2649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лежат в основе обмена веществ: они обеспечивают расщепление пищи, синтез молекул и получение энергии. Их работа помогает понять пищеварение, действие лекарств и причины наследственных нарушений.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ферменты и из чего они состоят
</a:t>
            </a:r>
            <a:endParaRPr lang="en-US" sz="2351" dirty="0"/>
          </a:p>
        </p:txBody>
      </p:sp>
      <p:sp>
        <p:nvSpPr>
          <p:cNvPr id="11" name="Text 2"/>
          <p:cNvSpPr txBox="1"/>
          <p:nvPr/>
        </p:nvSpPr>
        <p:spPr>
          <a:xfrm>
            <a:off x="355850" y="1337975"/>
            <a:ext cx="1616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катализаторы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ускоряют химические реакции, но сами не расходуются. После завершения превращения молекула фермента остаётся почти неизменной и может снова участвовать в каталитическом цикле.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059825" y="1337975"/>
            <a:ext cx="1616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Белковая 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ферментов построено из белка, однако некоторые молекулы РНК тоже способны катализировать реакции. Это показывает, что каталитическая функция определяется не только составом, но и пространственной организацией.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763800" y="1337975"/>
            <a:ext cx="1616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центр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активном центре связывается субстрат и происходит превращение в продукт. Его строение обеспечивает высокую точность распознавания и определяет, какие реакции данный фермент способен ускорять.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467775" y="1337975"/>
            <a:ext cx="1616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Кофакторы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ферменты работают только при наличии помощников: ионов металлов, например Mg2+ или Zn2+, либо коферментов, которые нередко образуются из витаминов группы B.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7171760" y="1337975"/>
            <a:ext cx="1616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участки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активного центра, фермент может иметь области, влияющие на устойчивость молекулы и её взаимодействие с другими веществами. Это повышает надёжность работы в клетке.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проходит ферментативная реакция
</a:t>
            </a:r>
            <a:endParaRPr lang="en-US" sz="2360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стадий каталитического цикла фермента.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фермент изменяет ход реакции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 не меняет состав конечного продукта, но делает достижение состояния реакции значительно более вероятным.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Катализатор резко повышает эффективность реакции, а температура тела человека близка к оптимуму работы многих ферментов.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биохимии; значения условные, для наглядного сравнения.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6075" y="2045466"/>
            <a:ext cx="3709500" cy="17674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4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классы ферментов и их функции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17579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Классы ферментов различают по типу химического превращения, которое они ускоряют.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28550" y="17578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класса своя биохимическая задача, поэтому ферменты обеспечивают точное и разностороннее управление обменом веществ.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716075" y="4319800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ферментов по типу реакции, школьный курс биологии.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275389"/>
            <a:ext cx="34341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3120200"/>
            <a:ext cx="41442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распознавания определяет, почему ферменты действуют избирательно и не запускают лишние реакции в клетке.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5800" y="2026300"/>
            <a:ext cx="52158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 обычно узнаёт лишь один тип субстрата.
</a:t>
            </a:r>
            <a:endParaRPr lang="en-US" sz="2956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319900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свойств ферментов в школьной биологии.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0405" y="1056050"/>
            <a:ext cx="2823089" cy="303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центр и индуцированное соответствие
</a:t>
            </a:r>
            <a:endParaRPr lang="en-US" sz="2102" dirty="0"/>
          </a:p>
        </p:txBody>
      </p:sp>
      <p:sp>
        <p:nvSpPr>
          <p:cNvPr id="11" name="Text 2"/>
          <p:cNvSpPr txBox="1"/>
          <p:nvPr/>
        </p:nvSpPr>
        <p:spPr>
          <a:xfrm>
            <a:off x="355800" y="1434550"/>
            <a:ext cx="27045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Пространственная сборка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центр образуют аминокислоты, которые в цепи могут быть удалены друг от друга, но в готовой молекуле оказываются рядом и создают рабочую поверхность для субстрата.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55800" y="2866150"/>
            <a:ext cx="27045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Слабые взаимодействия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Связывание субстрата основано на множестве слабых контактов: водородных, ионных и гидрофобных. Они достаточно точны, чтобы удержать нужную молекулу, но не мешают последующему превращению.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272325" y="1434543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принципу индуцированного соответствия фермент немного перестраивается после контакта с субстратом. Такая «подгонка» повышает точность катализа и делает реакцию более эффективной.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температуры на активность ферментов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охлаждении молекулы движутся медленнее, а при перегреве нарушается пространственная структура белка.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Максимум активности приходится на оптимум, после которого начинается денатурация и резкое падение скорости реакции.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биологии; значения условные, отражают типичную зависимость.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pH на работу ферментов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Оптимум pH связан с зарядом аминокислот в активном центре и особенностями среды, в которой работает фермент.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ферменты приспособлены к разным отделам пищеварительного тракта, поэтому изменение кислотности быстро снижает их эффективность.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биологии; значения условные, отражают типичные оптимумы ферментов.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регуляции ферментативных реакций
</a:t>
            </a:r>
            <a:endParaRPr lang="en-US" sz="2144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клетка меняет скорость реакции через субстрат, аллостерию, обратную связь и химическую модификацию ферментов.
</a:t>
            </a:r>
            <a:endParaRPr lang="en-US" sz="82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2050721"/>
            <a:ext cx="4231200" cy="16862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ферментов человека и их роль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4874046" y="15350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место действия фермента связано с его функцией и условиями работы в организме.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874046" y="30488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действуют строго в подходящей среде и выполняют разные задачи, обеспечивая поэтапное расщепление веществ.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16769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биологии о ферментах человека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306728" y="1319345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Конкурентное торможение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Молекула-ингибитор занимает активный центр фермента и временно мешает субстрату связаться с ним. В результате скорость реакции падает, пока ингибитор не будет вытеснен.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1760054" y="2184657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Неконкурентное торможение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Ингибитор связывается с участком вне активного центра и изменяет пространственную форму белка. Фермент теряет оптимальную конфигурацию, поэтому каталитическая активность снижается.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106868" y="3049974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Лекарственные мишени
</a:t>
            </a:r>
            <a:pPr algn="l" indent="0" marL="0">
              <a:lnSpc>
                <a:spcPct val="115000"/>
              </a:lnSpc>
              <a:buNone/>
            </a:pPr>
            <a:r>
              <a:rPr lang="en-US" sz="2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препараты действуют через подавление ферментов, блокируя жизненно важные реакции у возбудителей или регулируя обмен веществ. Такой подход широко используют в терапии инфекций и хронических заболеваний.
</a:t>
            </a:r>
            <a:endParaRPr lang="en-US" sz="1117" dirty="0"/>
          </a:p>
        </p:txBody>
      </p:sp>
      <p:sp>
        <p:nvSpPr>
          <p:cNvPr id="12" name="Text 4"/>
          <p:cNvSpPr txBox="1"/>
          <p:nvPr/>
        </p:nvSpPr>
        <p:spPr>
          <a:xfrm>
            <a:off x="2472794" y="3915304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механизма ингибирования помогает объяснить, почему одно и то же лекарство эффективно только в определённых дозах и почему побочные эффекты связаны с воздействием на разные ферменты.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Ингибирование ферментов и действие лекарств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6700" y="1231112"/>
            <a:ext cx="2704500" cy="2696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в пищеварении человека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355800" y="1548725"/>
            <a:ext cx="26244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Слюнная амилаза начинает расщепление крахмала уже в ротовой полости, поэтому переваривание углеводов начинается до попадания пищи в желудок и продолжается на следующих этапах пищеварения.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55800" y="2980325"/>
            <a:ext cx="26244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Желудок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Пепсин работает в кислой среде желудочного сока и расщепляет белки на более короткие фрагменты. Такая среда необходима для его активности и правильной работы всего отдела.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093350" y="15487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Тонкий кишечник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Липаза завершает расщепление жиров в тонком кишечнике, где создаются условия для эффективного переваривания и последующего всасывания продуктов распада через стенку кишечника.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093350" y="29803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пищеварения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Последовательная работа ферментов превращает крупные молекулы пищи в простые соединения, которые могут всасываться и использоваться клетками для получения энергии, роста и обновления тканей.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ферменты используются в промышленности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Ферментные технологии ценят за избирательность: они позволяют получать нужный результат при меньшем расходе энергии и более мягких условиях обработки.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спрос приходится на пищевую и бытовую сферы, но ферменты одинаково важны и для высокотехнологичных отраслей.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направлений применения ферментов в промышленности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788" y="1451264"/>
            <a:ext cx="589050" cy="67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48895" y="1459364"/>
            <a:ext cx="657000" cy="65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43978" y="1459364"/>
            <a:ext cx="657000" cy="65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39061" y="1459364"/>
            <a:ext cx="657000" cy="65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в медицине и диагностике
</a:t>
            </a:r>
            <a:endParaRPr lang="en-US" sz="2503" dirty="0"/>
          </a:p>
        </p:txBody>
      </p:sp>
      <p:sp>
        <p:nvSpPr>
          <p:cNvPr id="9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Амилаза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активности амилазы в крови или моче помогает заподозрить поражение поджелудочной железы и оценить нарушения пищеварения. Показатель используют вместе с клиническими данными и другими анализами.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548895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АлАТ и АсАТ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ферменты служат важными маркерами состояния печени. Их активность в крови возрастает при повреждении клеток, поэтому анализ помогает выявлять воспаление, токсическое поражение и другие нарушения.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43978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Креатинкиназа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Креатинкиназа отражает повреждение мышечной ткани и сердечной мышцы. Исследование особенно полезно, когда нужно быстро оценить степень поражения и проследить динамику восстановления.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6939061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Ферментные анализы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Диагностика по ферментам позволяет не только обнаружить болезнь, но и отслеживать эффективность лечения. Такой подход делает обследование быстрым, информативным и доступным для практической медицины.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ферментного анализа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лабораторный путь от забора материала до клинической интерпретации результата.
</a:t>
            </a:r>
            <a:endParaRPr lang="en-US" sz="91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4"/>
            <a:ext cx="6036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Наследственные нарушения работы ферментов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3589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Мутация гена
</a:t>
            </a:r>
            <a:pPr algn="l" indent="0" marL="0">
              <a:lnSpc>
                <a:spcPct val="100000"/>
              </a:lnSpc>
              <a:buNone/>
            </a:pPr>
            <a:r>
              <a:rPr lang="en-US" sz="16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в гене, который кодирует фермент, приводит к появлению белка с нарушенной структурой или сниженной активностью. Из-за этого страдает определённый путь обмена веществ.
</a:t>
            </a:r>
            <a:endParaRPr lang="en-US" sz="1651" dirty="0"/>
          </a:p>
        </p:txBody>
      </p:sp>
      <p:sp>
        <p:nvSpPr>
          <p:cNvPr id="8" name="Text 2"/>
          <p:cNvSpPr txBox="1"/>
          <p:nvPr/>
        </p:nvSpPr>
        <p:spPr>
          <a:xfrm>
            <a:off x="29452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обмена
</a:t>
            </a:r>
            <a:pPr algn="l" indent="0" marL="0">
              <a:lnSpc>
                <a:spcPct val="100000"/>
              </a:lnSpc>
              <a:buNone/>
            </a:pPr>
            <a:r>
              <a:rPr lang="en-US" sz="1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Возникают ферментопатии: фенилкетонурия, галактоземия, лактазная недостаточность. При них нарушается расщепление или превращение конкретных веществ, что сказывается на работе организма.
</a:t>
            </a:r>
            <a:endParaRPr lang="en-US" sz="1649" dirty="0"/>
          </a:p>
        </p:txBody>
      </p:sp>
      <p:sp>
        <p:nvSpPr>
          <p:cNvPr id="9" name="Text 3"/>
          <p:cNvSpPr txBox="1"/>
          <p:nvPr/>
        </p:nvSpPr>
        <p:spPr>
          <a:xfrm>
            <a:off x="55315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помощь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Своевременная диагностика особенно важна, потому что диета и терапия позволяют уменьшить риск тяжёлых последствий и поддержать нормальное развитие ребёнка.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813" y="1495864"/>
            <a:ext cx="657000" cy="58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48895" y="1495864"/>
            <a:ext cx="657000" cy="584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43978" y="1459364"/>
            <a:ext cx="657000" cy="65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39061" y="1495864"/>
            <a:ext cx="657000" cy="584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ферментов для науки и технологий
</a:t>
            </a:r>
            <a:endParaRPr lang="en-US" sz="2125" dirty="0"/>
          </a:p>
        </p:txBody>
      </p:sp>
      <p:sp>
        <p:nvSpPr>
          <p:cNvPr id="9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обмена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ферментов помогает объяснять, как в клетке связаны между собой реакции синтеза, распада и получения энергии. Это основа для понимания работы живых систем.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548895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лекарств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служат важными объектами и мишенями при разработке препаратов. Знание их строения и механизма действия ускоряет поиск более точных и безопасных лекарств.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43978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Экологичные технологии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Ферментативные процессы часто идут при невысокой температуре и обычном давлении, поэтому позволяют экономить ресурсы и уменьшать количество вредных побочных продуктов.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6939061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Биотехнология и производство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улучшают пищевые, химические и перерабатывающие технологии, делая их более управляемыми. Это повышает качество продукции и снижает нагрузку на окружающую среду.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6275" y="1306500"/>
            <a:ext cx="7451400" cy="78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упорядочивают жизнь клетки
</a:t>
            </a:r>
            <a:endParaRPr lang="en-US" sz="3078" dirty="0"/>
          </a:p>
        </p:txBody>
      </p:sp>
      <p:sp>
        <p:nvSpPr>
          <p:cNvPr id="5" name="Text 1"/>
          <p:cNvSpPr txBox="1"/>
          <p:nvPr/>
        </p:nvSpPr>
        <p:spPr>
          <a:xfrm>
            <a:off x="1776150" y="2515140"/>
            <a:ext cx="5591700" cy="13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обеспечивают быстроту, точность и управляемость реакций, а их работа лежит в основе обмена веществ, здоровья человека и современных биотехнологий.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2026-06-01T18:21:57Z</dcterms:created>
  <dcterms:modified xsi:type="dcterms:W3CDTF">2026-06-01T18:21:57Z</dcterms:modified>
</cp:coreProperties>
</file>