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воде: почему она так разнообразна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формирует удивительное разнообразие форм, способов жизни и связей между организмами.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создаёт особые условия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реки, озёра и болота занимают огромную часть планеты, но в каждом водоёме живут свои сообщества. Здесь особенно важны свет, температура, кислород и солёность — они меняются быстрее и сильнее, чем на суше.
</a:t>
            </a:r>
            <a:endParaRPr lang="en-US" sz="95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вода отличается от суши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Плавучесть уменьшает нагрузку на тело: в воде не нужно постоянно бороться с силой тяжести. Поэтому у многих организмов легче поддерживать большой размер или необычную форму.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не только частицы пищи, но и кислород, личинок, икру и семена водных растений. Из-за этого одни виды расселяются далеко, а другие остаются привязаны к месту.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плотнее воздуха, поэтому движение требует других решений. Обтекаемое тело, гибкий хвост, плавники и щупальца помогают экономить энергию и быстро реагировать на изменения.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 воде сильно различаются по глубине и месту. Поэтому рядом могут жить почти неподвижные организмы, быстрые пловцы и виды, которые большую часть жизни проводят в толще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водную жизнь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это не одна огромная пустота, а множество разных миров. У поверхности держится планктон, глубже встречаются медузы и рыбы, а на мелководье могут жить кораллы и целые колонии беспозвоночных. Именно океан даёт самые большие пространства для 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меняется на всём своём пути: от быстрого течения до тихих заводей и прибрежных зарослей. Здесь живут рыбы, лягушки, водоросли и личинки насекомых, которым важно уметь удерживаться в потоке или прятаться в укрытиях.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и подводные заросли водорослей похожи на многоэтажный дом для животных. Они дают пищу, тень и защиту, поэтому на небольшом участке можно увидеть очень большое число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зоны водоёма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меняет условия жизни: чем ниже, тем меньше света и обычно холоднее вода.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слой наиболее благоприятен для растений и многих животных; с глубиной условия становятся жёстче и видов меньше.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типичных условий по глубине водоёма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дыхания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 рыб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жабры работают как тонкий фильтр: через них из воды забирается растворённый кислород. Чем больше кислорода и чем лучше протекает вода, тем легче организму дышать.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личинки, черви и моллюски могут получать кислород через влажную поверхность тела или через специальные полости. Такой способ подходит там, где вода хорошо насыщена кислородом.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у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морских животных поднимается к поверхности, чтобы вдохнуть воздух напрямую. Это помогает им жить в местах, где растворённого кислорода в воде недостаточно для постоянного дыхания.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мало двигаются или сильно загрязнены, кислорода становится меньше. Тогда животным приходится менять поведение, искать более чистые участки или пережидать неблагоприятные условия.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двигаются и держатся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уменьшает сопротивление воды. Благодаря этому рыбе или морскому зверю легче плыть вперёд, не тратя лишнюю энергию на каждый взмах.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Органы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Плавники, ласты и хвост работают как руль и двигатель одновременно. Они помогают менять направление, удерживать равновесие и ускоряться в нужный момент.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Дрейф и поток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медуз и планктона движение часто почти не зависит от собственных усилий. Такие организмы дрейфуют вместе с течением и используют воду как среду переноса.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Защита от трения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Слизь, чешуя и гладкая поверхность снижают трение. Это особенно важно для быстрых пловцов, которым нужно двигаться точно и без лишних затрат.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добывать пищу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 пропускают через себя воду и задерживают мелкие частицы пищи. Так питаются многие моллюски, губки и некоторые киты, которым не нужно охотиться за крупной добычей.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 добычу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используют скорость, маскировку и точный бросок. У них могут быть острые зубы, цепкие челюсти или щупальца, которые помогают быстро схватить добычу.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пищи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есть особые приспособления к еде: длинный клюв у птиц, языки у лягушек, щупальца у медуз и разные формы зубов у рыб.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водорослями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организмы поедают водоросли и водные растения. Их пищеварительная система приспособлена к мягкой, но объёмной пище, которую нужно постоянно срезать или соскребать.
</a:t>
            </a:r>
            <a:endParaRPr lang="en-US" sz="10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с дном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почти исчезает на фоне дна: её окраска и форма помогают слиться с песком и галькой. Хищник видит не отдельную рыбу, а часть поверхности, и промахивается.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 некоторые мелкие животные почти прозрачны. В воде это делает их менее заметными, особенно если свет проходит сверху и не создаёт резких тёмных контуров.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и кальмары умеют создавать свет сами. Биолюминесценция помогает им привлекать добычу, общаться или сбивать с толку тех, кто охотится на них.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помогает прятаться и светиться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 — не просто маленькие организмы. Он поддерживает пищевые цепи и помогает насыщать атмосферу кислородом.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Ocean Service, Ocean Facts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на Земле производит морской фитопланктон.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планктона к хищнику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энергии в водной пищевой цепи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водных животных есть личиночная стадия, которая помогает пережить ранний этап жизни и расселиться в новой среде.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развития проходят многие водные животные: от икры через личинку к взрослой особи.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водных миграций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 родную реку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уходит из моря в пресные реки, когда приходит время нереста. Он точно находит родные места, где молодь может развиваться в более защищённых условиях, чем в открытой воде.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средами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Угри совершают длинный путь между морем и пресной водой. Такие перемещения позволяют им искать корм, расти и использовать разные среды на разных этапах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 многие птицы меняют районы обитания по сезонам. Они следуют за кормом, более тёплой водой и безопасными местами для выращивания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коралловый риф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строится в тёплой и светлой воде, где кораллы образуют твёрдое укрытие. Их известковые постройки создают множество ниш для других организмов.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 симбиотические микроскопические организмы дают рифу основу питания. Благодаря свету они быстро производят органические вещества, поддерживая всю систему.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 детский сад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раки и моллюски находят здесь убежище от хищников. Для многих видов риф одновременно служит домом, местом кормления и пространством для роста молоди.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и хрупкая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 на рифе очень велико, потому что разные организмы используют один и тот же участок по-разному. Это делает экосистему устойчивой, но уязвимой к разрушению.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пресные водоёмы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Движение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реках течение постоянно приносит кислород и уносит частицы пищи. Поэтому здесь особенно важны формы, которые удерживаются в потоке и быстро реагируют на изменение условий.
</a:t>
            </a:r>
            <a:endParaRPr lang="en-US" sz="785" dirty="0"/>
          </a:p>
        </p:txBody>
      </p:sp>
      <p:sp>
        <p:nvSpPr>
          <p:cNvPr id="13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Слои в озере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устроены иначе: у поверхности может быть теплее и светлее, чем на глубине. Из-за этого одни организмы живут ближе к берегу, а другие — ниже, где меньше света.
</a:t>
            </a:r>
            <a:endParaRPr lang="en-US" sz="788" dirty="0"/>
          </a:p>
        </p:txBody>
      </p:sp>
      <p:sp>
        <p:nvSpPr>
          <p:cNvPr id="14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Нехватка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прудах кислород часто заканчивается быстрее, особенно в тёплую погоду. Тогда на первый план выходят виды, способные переносить нехватку кислорода и короткие периоды застоя.
</a:t>
            </a:r>
            <a:endParaRPr lang="en-US" sz="785" dirty="0"/>
          </a:p>
        </p:txBody>
      </p:sp>
      <p:sp>
        <p:nvSpPr>
          <p:cNvPr id="15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Кто здесь живёт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Камыш, кувшинки, караси, окуни и личинки насекомых образуют привычный набор пресноводного сообщества. Амфибии связывают воду и сушу, поэтому особенно чувствительны к загрязнению.
</a:t>
            </a:r>
            <a:endParaRPr lang="en-US" sz="785" dirty="0"/>
          </a:p>
        </p:txBody>
      </p:sp>
      <p:sp>
        <p:nvSpPr>
          <p:cNvPr id="16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водоёмы быстро меняются после дождя, жары или замора. Из-за этого их обитатели зависят не только от сезона, но и от качества воды вокруг.
</a:t>
            </a:r>
            <a:endParaRPr lang="en-US" sz="8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 водной жизни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угрозы, которые снижают качество воды и разрушают места обитания водных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действуют одновременно: одни загрязняют воду, другие меняют условия жизни, а третьи нарушают равновесие пищевых связей.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школьного курса 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защитить водные экосистемы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воды работает сразу на разных уровнях: в водоёме, в городе и в повседневных привычках. Чем раньше сокращается нагрузка, тем легче сохранить виды и чистую воду.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дополняют друг друга: одни уменьшают загрязнение, другие защищают места обитания, а третьи помогают не истощать запасы животных.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воду шаг за шагом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исследование для класса без сложного оборудования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Почему жабры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жабрами, потому что в воде кислород растворён в небольшом количестве. Жабры увеличивают площадь обмена и позволяют извлекать его из потока воды.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Где светлее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 обычно у поверхности: туда попадает солнечное излучение, а с глубиной оно быстро ослабевает. Поэтому на дне многие организмы живут в более тёмных условиях.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Кто создаёт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производители в воде — фитопланктон, водоросли и водные растения. Они создают органические вещества и дают начало большинству пищевых цепей.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Чем вреден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опасен, потому что может запутывать животных, распадаться на мелкие части и попадать в пищу. Он долго не разлагается и накапливается в природе.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Что можем сделать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можно просто: не оставлять мусор, экономить воду, пользоваться многоразовыми вещами и участвовать в уборках берегов. Даже небольшие привычки уменьшают нагрузку на водоёмы.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держит всё вместе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 зависит от тонкого баланса и множества связей между организмами. Если беречь воду, сокращать мусор и не нарушать природные цепи, можно сохранить её богатство надолго.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2026-07-26T12:09:29Z</dcterms:created>
  <dcterms:modified xsi:type="dcterms:W3CDTF">2026-07-26T12:09:29Z</dcterms:modified>
</cp:coreProperties>
</file>