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новой европейской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открыла мир заново: наблюдение, опыт и математика.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8" y="0"/>
            <a:ext cx="42996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 пороге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XV–XVI векам города росли, торговля оживлялась, а мореплавателям и ученым требовались точные карты, календарь и способы измерения. Старые представления уже не объясняли новые открытия, а переводы античных и арабских трудов расширяли знания прошлого.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мышлении ученых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вместо догадок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все чаще начинали с того, что внимательно смотрели на явление в природе, записывали его особенности и только потом строили объяснение. Это делало знания более надежными и проверяемыми.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как 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предположение можно было проверить экспериментом, ему доверяли больше, чем словам из старых книг. Так наука постепенно отказывалась от слепого уважения к авторитетам и искала доказательства.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и 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стало не просто заметить факт, а измерить его, сравнить с другими результатами и повторить опыт несколько раз. Благодаря этому ученые учились отличать случайность от настоящей закономерности.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общих законов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наука стремилась найти правила, которые работают всегда, а не только в одном случае. Ученые хотели объяснить природу с помощью общих законов, действующих на Земле и в небе.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и новая картина мира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гипотеза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1543 году Коперник предложил новую модель Вселенной, где в центре находится Солнце. Для своего времени это было смелым шагом, потому что привычная картина ставила в центр Землю.
</a:t>
            </a:r>
            <a:endParaRPr lang="en-US" sz="1140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объяснять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система помогала понятнее объяснять сложные движения планет на небе. Она не отменяла трудностей, но делала устройство космоса более стройным, чем старая схема Птолемея.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одна из 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Копернику Земля перестала быть неподвижным центром мира и стала одной из планет, которые обращаются вокруг Солнца. Это сильно изменило представление человека о своем месте во Вселенной.
</a:t>
            </a:r>
            <a:endParaRPr lang="en-US" sz="1068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Коперника открыла путь новой астрономии. Его идея еще долго обсуждалась и спорилась, но именно с нее началось движение к современной научной картине мира.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астрономия: от модели к точным законам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открытий показывает, как астрономия переходила от общей идеи к строгим расчетам и проверяемым выводам.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ученые опирались на наблюдения и математику, тем точнее становилось объяснение движения небесных тел.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открытий Коперника, Кеплера, Галилея и Ньютона (1543–1687).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0" y="1027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0750" y="1027075"/>
            <a:ext cx="2058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54350" y="306882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8850" y="302532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Браге и Иоганн Кеплер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Браге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Браге годами собирал очень точные данные о положении планет и звезд, хотя не пользовался телескопом. Его записи стали редкой и ценной основой для будущих расчетов.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Эллипсы вместо кругов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 установил, что планеты движутся не по идеальным кругам, а по эллипсам. Это было важным открытием, потому что оно разрушало старое представление о «совершенных» небесных орбитах.
</a:t>
            </a:r>
            <a:endParaRPr lang="en-US" sz="1159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Кеплер получил от Браге большой массив наблюдений и начал искать в нем скрытый порядок. Он не просто пересказывал данные, а проверял разные варианты объяснения.
</a:t>
            </a:r>
            <a:endParaRPr lang="en-US" sz="129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закона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расчетам Кеплера астрономия стала точнее: он описал, как меняется скорость планет и как связаны их движение и расстояние до Солнца. Так наука получила строгие правила.
</a:t>
            </a:r>
            <a:endParaRPr lang="en-US" sz="12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и телескоп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Улучшенный прибор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1609 году Галилей усовершенствовал телескоп и направил его на небо. Новый инструмент позволил увидеть то, что раньше было недоступно глазу, и проверить старые представления.
</a:t>
            </a:r>
            <a:endParaRPr lang="en-US" sz="1285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Неровная Луна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заметил горы и неровности на Луне. Это означало, что небесные тела не обязаны быть идеально гладкими и неизменными, как считали многие ученые прошлого.
</a:t>
            </a:r>
            <a:endParaRPr lang="en-US" sz="1395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фазы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также увидел спутники Юпитера и фазы Венеры. Эти наблюдения показали, что не все вращается вокруг Земли, а значит, гелиоцентрическая система получала серьезную поддержку.
</a:t>
            </a:r>
            <a:endParaRPr lang="en-US" sz="1354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Галилея убедили ученых в том, что телескоп может менять науку. Наблюдение через прибор стало не дополнением, а важным способом получать новые знания о мире.
</a:t>
            </a:r>
            <a:endParaRPr lang="en-US" sz="1332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 Декарт и роль разума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 считал, что надежные знания должны строиться на ясных и логичных рассуждениях. Он не отвергал опыт, но хотел, чтобы выводы были строго продуманы и связаны друг с другом.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как 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работах укрепилась мысль, что природу можно описывать с помощью математики. Это помогало ученым искать точные связи между величинами, а не ограничиваться общими словами.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 связал геометрию с алгеброй, вводя координаты для описания фигур и уравнений. Такой способ мышления оказался очень удобным для науки, потому что позволял считать и чертить одновременно.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строгого рассуждения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новой науки разум стал не менее важен, чем наблюдение. Если опыт показывал факт, то логика помогала понять его смысл и построить стройное объяснение явления.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падения тел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начали внимательно изучать, как падают предметы разной массы. Это казалось простым явлением, но именно оно помогло поставить под сомнение старые взгляды на движение.
</a:t>
            </a:r>
            <a:endParaRPr lang="en-US" sz="1263" dirty="0"/>
          </a:p>
        </p:txBody>
      </p:sp>
      <p:sp>
        <p:nvSpPr>
          <p:cNvPr id="6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законам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Исследуя движение, ученые стали искать не случайные наблюдения, а общие закономерности. Это подготовило появление новой механики, где природу можно было описывать точно и вычислять.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Галилея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показал, что тяжелые и легкие тела падают почти одинаково, если не учитывать сопротивление воздуха. Так опыт стал важнее предположений, основанных только на привычке или авторитете.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физика движения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86882"/>
            <a:ext cx="4022400" cy="22182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открытия европейской науки XVI–XVII веков показали, как менялось понимание Вселенной и 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одно столетие наука перешла от новой идеи о строении мира к строгим законам, которые можно проверять и применять.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открытия европейской науки XVI–XVII веков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ученые и их открытия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закону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 XVI–XVII веках ученые пришли к новому способу исследования природы: через вопрос, гипотезу, опыт, проверку и повторное подтверждение.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214" y="1285875"/>
            <a:ext cx="2009073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014" y="1285875"/>
            <a:ext cx="2009073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Приборы, которые открыли невидимый мир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Телескоп: взгляд дальше горизонта
</a:t>
            </a:r>
            <a:pPr algn="ctr" indent="0" marL="0">
              <a:lnSpc>
                <a:spcPct val="100000"/>
              </a:lnSpc>
              <a:buNone/>
            </a:pPr>
            <a:r>
              <a:rPr lang="en-US" sz="4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изменил само представление о небе. С его помощью ученые увидели то, что невозможно заметить невооруженным глазом: неровности Луны, спутники планет и изменения на Солнце. Небо перестало казаться неизменным и совершенным, а наблюдение стало точнее и смелее.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Микроскоп: мир в малом масштабе
</a:t>
            </a:r>
            <a:pPr algn="ctr" indent="0" marL="0">
              <a:lnSpc>
                <a:spcPct val="100000"/>
              </a:lnSpc>
              <a:buNone/>
            </a:pPr>
            <a:r>
              <a:rPr lang="en-US" sz="4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открыл ученым совершенно новый уровень природы. Через линзы стали заметны клетки, крошечные частицы и живые существа, скрытые от обычного взгляда. Это расширило границы биологии и показало, что даже очень маленький мир подчиняется своим законам.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 и термометр: измерение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4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 и термометр помогли изучать то, что нельзя увидеть глазами: давление воздуха и температуру. Благодаря этим приборам погода, климат и физические явления стали предметом точных наблюдений. Наука получила возможность не только описывать, но и измерять изменения в природе.
</a:t>
            </a:r>
            <a:endParaRPr lang="en-US" sz="96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и открытие мира живого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открыл ученым скрытый мир: клетки, насекомых и мельчайшие частицы, которые невозможно было рассмотреть невооруженным глазом. Природа оказалась гораздо сложнее, чем казалось раньше.
</a:t>
            </a:r>
            <a:endParaRPr lang="en-US" sz="1233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1665 году Роберт Гук изучал пробку под микроскопом и ввел слово «клетка». Его наблюдение стало важным шагом к пониманию строения живых организмов.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Левенгук усовершенствовал микроскопы и первым увидел бактерии и простейших. Он доказал, что вокруг нас существует огромный мир живых существ, скрытый от обычного взгляда.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изменили биологию: ученые начали изучать строение живого тела точнее и глубже. Микроскоп стал таким же важным для биологии, как телескоп для астрономии.
</a:t>
            </a:r>
            <a:endParaRPr lang="en-US" sz="1297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и единые законы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1687 году Ньютон опубликовал «Математические начала натуральной философии». Эта книга стала одной из главных в истории науки и подвела итог многим открытиям XVII века.
</a:t>
            </a:r>
            <a:endParaRPr lang="en-US" sz="1356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закона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сформулировал три закона движения, которые объясняли, как тела сохраняют покой, движутся и меняют скорость. Эти законы помогли описывать не только опыт на Земле, но и движение небесных тел.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тяготения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показал, что тела притягиваются друг к другу. Благодаря этому стало понятно, почему яблоко падает на землю и почему планеты не улетают из своих орбит.
</a:t>
            </a:r>
            <a:endParaRPr lang="en-US" sz="1355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картина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объединил небесные и земные явления в одну систему. После этого природу стали рассматривать как мир, подчиняющийся общим и проверяемым законам.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новая наука быстро распространялась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письма позволяли ученым быстро узнавать об открытиях, а научные центры создавали привычку к обсуждению и проверке идей.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сыграли печать и научные сообщества: они ускорили обмен знаниями, а практические задачи мореплавания и техники усилили спрос на новые открытия.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развитии европейской науки XVI–XVII веков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спора к признанию новых идей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система постепенно привлекала внимание ученых, но многие продолжали опираться на традиционные представления о мире и не спешили отказываться от старых объяснений.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1633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был судим инквизицией за поддержку идей Коперника. Этот процесс показал, что новые научные взгляды встречали серьезное сопротивление.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споры, многие ученые оставались верующими людьми. Они считали, что изучение природы помогает лучше понять устройство мира и не противоречит вере.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общества и обмен знаниями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в Европе появились Королевское общество в Лондоне и Французская академия наук. Они помогали ученым работать не в одиночку, а в общих научных кругах.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 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активно переписывались, публиковали результаты опытов и сообщали друг другу о новых наблюдениях. Это ускоряло распространение идей и делало науку более открытой.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повторяли опыты коллег, чтобы убедиться в точности выводов. Так наука стала надежнее: важным считалось не только открыть, но и подтвердить открытие.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общение выходило за границы отдельных стран. Благодаря этому знания быстрее распространялись по Европе, а открытия становились частью общего научного пространства.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1267" y="656900"/>
            <a:ext cx="4437216" cy="433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новая наука изменила повседневную жизнь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Мореплавание стало безопаснее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карты и астрономические расчеты помогли лучше определять путь в море. Это сделало путешествия надежнее и уменьшило риск ошибок при навигации.
</a:t>
            </a:r>
            <a:endParaRPr lang="en-US" sz="1120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стал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движением небесных тел позволили улучшить календарные вычисления. Люди получили более точный способ отсчитывать время и планировать важные события.
</a:t>
            </a:r>
            <a:endParaRPr lang="en-US" sz="1128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получила новый импульс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механики и физики помогло создавать более точные часы, машины и измерительные приборы. Научные идеи все чаще переходили в практические изобретения.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вошла в 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открытия стали основой медицины, промышленности и повседневной техники. Наука перестала быть только теорией и начала менять привычный образ жизни.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349053"/>
            <a:ext cx="4336500" cy="2225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и новая научная картина мира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главный перелом XVI–XVII веков: от опоры на авторитет к проверяемому знанию, основанному на опыте, измерении и математике.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наука изменила не только ответы, но и сам способ поиска истины: главным стало проверяемое объяснение, а не готовый авторитет.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истории европейской науки XVI–XVII веков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смелых идей к современной науке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европейская наука показала, что мир можно изучать точно и проверяемо. От Коперника до Ньютона сложилась научная картина мира, ставшая основой современной цивилизации.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2026-06-02T07:19:01Z</dcterms:created>
  <dcterms:modified xsi:type="dcterms:W3CDTF">2026-06-02T07:19:01Z</dcterms:modified>
</cp:coreProperties>
</file>