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болота: где хранится вода на суше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 копят воду, поддерживают жизнь и помогают людям. На уроке — признаки и охрана.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 и что такое болото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— природный водоём в углублении суши без прямого сообщения с океаном. Болото — переувлажнённый участок, где вода близко к поверхности, часто с торфом. Оба типа объектов связаны с круговоротом воды и жизнью многих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озёра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возникают в природных углублениях — котловинах. Эти формы рельефа создаются разными силами природы, поэтому озёра отличаются глубиной, формой берегов и размерами.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Котловины бывают ледниковыми, тектоническими, вулканическими, карстовыми и речными. В ледниковых озёра часто появляются после таяния льда, а в тектонических — из-за движения земной коры.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то, как именно возникла котловина, и как она менялась со временем. Поэтому одни озёра выглядят мелкими и широкими, а другие — глубокими и узкими.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(обобщённое распределение по типам озёр без привязки к точным процентам).
</a:t>
            </a:r>
            <a:endParaRPr lang="en-US" sz="85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озёр по происхождению
</a:t>
            </a:r>
            <a:endParaRPr lang="en-US" sz="264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состав озёр влияет рельеф: где были ледники, разломы или растворимые породы, там чаще формируются соответствующие котловины.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образования дают разные “характеры” водоёмов: глубина, размеры и условия питания заметно различаются.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история глубины, прозрачности и жизни
</a:t>
            </a:r>
            <a:endParaRPr lang="en-US" sz="213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метра чистой глубины
</a:t>
            </a:r>
            <a:pPr algn="l" indent="0" marL="0">
              <a:lnSpc>
                <a:spcPct val="90000"/>
              </a:lnSpc>
              <a:buNone/>
            </a:pPr>
            <a:r>
              <a:rPr lang="en-US" sz="3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находится в России, в Сибири, и считается самым глубоким озером на планете: его глубина достигает 1642 м. Вода здесь особенно прозрачная, и с поверхности открываются удивительные “слои” водной толщи.
</a:t>
            </a:r>
            <a:endParaRPr lang="en-US" sz="115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Нерпа и уникальные виды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знаменит редкими животными. Среди самых известных — байкальская нерпа. Многие виды обитают только здесь, поэтому озеро называют настоящей “лабораторией природы”.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всемирного 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4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входит в список объектов Всемирного наследия ЮНЕСКО. Это подтверждает, что озеро важно не только для жителей региона, но и для всего мира — как природное богатство, которое нужно беречь.
</a:t>
            </a:r>
            <a:endParaRPr lang="en-US" sz="1207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история глубины, прозрачности и жизни
</a:t>
            </a:r>
            <a:endParaRPr lang="en-US" sz="213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98556"/>
            <a:ext cx="443582" cy="39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0329" y="1384985"/>
            <a:ext cx="316078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озёрах: что меняется и от чего зависит
</a:t>
            </a:r>
            <a:endParaRPr lang="en-US" sz="2253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 водоёмы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озёр пресные, но встречаются и солёные. Это происходит, когда поступление воды и её “обмен” с другими водоёмами ограничены, особенно в засушливых районах.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температуры по глубине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верхний слой воды обычно прогревается сильнее, чем глубокие участки. Поэтому в озёрах заметны различия температуры на разных глубинах и по сезонам.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притоков, осадков и загрязнений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свойства озёрной воды влияют притоки и сток, количество осадков и загрязнение. Изменения в этих факторах отражаются на качестве воды и жизни организмов.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59994"/>
            <a:ext cx="4724400" cy="2157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выделяется глубиной, а крупные северо-западные озёра — размерами, тогда как Чудско-Псковское обычно характеризуется меньшей глубиной.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справочник.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различия по происхождению, глубине и особенностям четырёх известных озёр.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России: сравнение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болота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появляются там, где вода долго задерживается в почве. Чаще это низины, равнины, поймы рек и места, где остаются мелкие озёра или влажные участки.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болота важны избыток влаги и слабый сток воды. Когда вода не уходит быстро, грунт долго остаётся переувлажнённым, а грунтовые воды могут подходить близко.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условиях растения отмирают не полностью. Постепенно накапливаются остатки растительности, и со временем образуется торф.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озеро постепенно превращается в болото
</a:t>
            </a:r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изменений: обмеление, зарастание, накопление растительных остатков и образование торфа.
</a:t>
            </a:r>
            <a:endParaRPr lang="en-US" sz="227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берётся вода в верховых болотах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болота получают воду главным образом из осадков, поэтому минеральных веществ в них меньше. Часто их покрывает мох, особенно сфагнум, который хорошо удерживает влагу.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низинные болота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 питаются грунтовыми и речными водами, поэтому в них больше питательных веществ. Здесь нередко растут осоки, камыш и другие влаголюбивые виды.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и низинные болота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по учебным климатическим обобщениям (школьные материалы, без точных площадей), 2024/2025 уч. г.
</a:t>
            </a:r>
            <a:endParaRPr lang="en-US" sz="777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болот больше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площади болот тяготеют к холодным и влажным территориям: здесь почва хуже просыхает, а вода дольше остаётся у поверхности.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закономерность: чем прохладнее климат и слабее испарение, тем больше условия для формирования болот и накопления торфа.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и у берегов часто растут кувшинки, рдесты, тростник и камыш. Эти растения приспособлены к жизни в воде и на границе «вода—суша», где меняется влажность.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болотах особенно распространены сфагнум, клюква, багульник, пушица и осоки. Они выдерживают кислую среду, низкое содержание кислорода в почве и постоянно повышенную влажность.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болотные виды растут медленно, потому что торф и вода создают «бедные» условия для разложения. Поэтому растительный покров здесь действует как накопитель влаги и питательных остатков.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болот хорошо известны людям как полезные: клюква — распространённая ягода с ярким вкусом и большим спросом в сезон сбора. Однако собирать нужно бережно и разумно.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озёр и болот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водой и не боится тени камыша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находят дом рыбы, а на мелководье — лягушки. В зарослях тростника и камыша кормятся утки, а по воде часто перемещаются чайки. Здесь же бобры устраивают убежища, а выдры используют берега как удобные места для охоты. Эти животные находят и пищу, и укрытие, и подходящие участки для размножения.
</a:t>
            </a:r>
            <a:endParaRPr lang="en-US" sz="92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на болотных «островках жизни»
</a:t>
            </a:r>
            <a:pPr algn="l" indent="0" marL="0">
              <a:lnSpc>
                <a:spcPct val="90000"/>
              </a:lnSpc>
              <a:buNone/>
            </a:pPr>
            <a:r>
              <a:rPr lang="en-US" sz="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привлекают журавлей и куликов: им нужны влажные участки с богатым кормом. Над водой летают стрекозы, а вокруг растений много насекомых. Болото даёт им условия для жизни и обеспечивает разнообразие — от мелких организмов до птиц. Поэтому такие территории особенно ценны для сохранения биоразнообразия.
</a:t>
            </a:r>
            <a:endParaRPr lang="en-US" sz="905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озёр и болот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оценки по функциям экосистем в учебных курсах биологии и географии (без точных измерений), 2024/2025 уч. г.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озёра и болота природе
</a:t>
            </a:r>
            <a:endParaRPr lang="en-US" sz="277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 работают как «фильтры» и «регуляторы»: они задерживают часть веществ и воды, уменьшая резкие колебания уровня и качества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болота особенно важны для накопления углерода и удержания влаги, а озёра — как источники воды и устойчивые места обитания.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1" y="141075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Торф: полезное ископаемое болот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накопление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образуется из остатков растений, которые разлагаются очень медленно из-за избытка влаги и недостатка кислорода. Поэтому слой торфа растёт годами и даже десятилетиями.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садоводстве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применяют в садоводстве, потому что он помогает удерживать влагу и улучшать условия для растений. Однако использовать нужно разумно, чтобы не истощать торфяные залежи.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как топливо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торф используют как топливо. Но такой способ связан с расходом природного ресурса и с дополнительным воздействием на окружающую среду при заготовке.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добычи и осушения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торфа болота повреждаются, а природные свойства меняются. Осушение приводит к потере влаги, смене растительности и повышению риска пожаров.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озёр и болот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Озёрам вредят загрязнение, зарастание и обмеление. Когда в воду попадают отходы и стоки, ухудшается качество среды, а водоёмы теряют способность поддерживать прежнюю жизнь.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особенно уязвимы из-за осушения. Когда уровень воды падает, исчезают влаголюбивые растения, меняются почвы и постепенно разрушается «торфяная» структура экосистемы.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торфа и пожары усиливают разрушение болот. После повреждения торфяных слоёв экосистема восстанавливается медленно, а в местности чаще нарушается режим влажности и водообмена.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строительство дорог и другое вмешательство разрывают природные связи. Вода начинает распределяться хуже, поэтому и животным, и растениям сложнее находить нужные условия для жизни.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озёра и болота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природоохранных действий, применяемые в школьных примерах (от режима территории до контроля состояния).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дают людям пресную воду, рыбу и удобные места для отдыха. Они помогают организовать хозяйство, а также служат природными «остановками» для птиц и важных видов в цепочках питания.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поставляют клюкву и морошку, а также торф. Они удерживают лишнюю воду после сильных дождей и таяния снега, снижая риск резких подтоплений и помогая поддерживать стабильность местности.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 в жизни человека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706400"/>
            <a:ext cx="5506500" cy="1838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разница — в характере воды: озеро чаще имеет открытую водную толщу, а болото удерживает влагу в почве и торфе, формируя иные условия для растений и животных.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географический и биологический курс (обобщённое описание признаков).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озёр и болот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различия: озеро — это водоём с открытой водой и относительно глубокой чашей, а болото — переувлажнённый участок суши с мхами, осоками и торфом.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озёра и болота нужны природе и людям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 сохраняют воду, поддерживают растения и животных и влияют на состояние местности. Их нужно беречь, чтобы не нарушать равновесие природы и не сокращать запасы чистой воды.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2026-05-12T22:27:09Z</dcterms:created>
  <dcterms:modified xsi:type="dcterms:W3CDTF">2026-05-12T22:27:09Z</dcterms:modified>
</cp:coreProperties>
</file>