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Луг как природное сообщество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среда, где тесно взаимодействуют растения, животные и микроорганизмы.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луг и как он возникал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это открытое пространство с травянистой растительностью без деревьев. В России луга появляются и естественно, и из-за человека, например, после вырубки лесов. Они играли важную роль в хозяйстве и природе с древних времён.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вида лугов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зелёный травяной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покрыты плотной растительностью, где сочетаются высокие и низкие травы, создавая волнистый рельеф. Такое покрытие формирует уникальный ландшафт без деревьев.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цветы летом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тёплый сезон луга украшаются разноцветными цветами, которые привлекают множество насекомых-опылителей. Это богатство оттенков создаёт живописную картину природы.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древесных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отсутствуют деревья и кустарники, что позволяет солнцу свободно освещать поверхность, влияя на состав и развитие лугового сообщества.
</a:t>
            </a:r>
            <a:endParaRPr lang="en-US" sz="9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лугов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Суходольные луга растут на высотах, где влажность ниже, поэтому растения здесь адаптированы к более сухим условиям.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луга находятся возле рек и регулярно заливаются водой при паводках, что повышает плодородие почв.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Болотистые луга формируются в низинах с избыточной влагой, здесь встречаются виды растений, устойчивые к переувлажнению.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ярус лугов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злаков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главным образом из различных видов трав, таких как тимофеевка, способных достигать значительной высоты.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 разнотравья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мелкие цветковые растения и разнотравье, например, ромашку и одуванчик, которые придают лугу разнообразие.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мхи и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встречаются редко, эти микроорганизмы способствуют устойчивости луговой экосистемы в отдельных местах.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цветов не только украшает луг, но и служит источником нектара для насекомых-опылителей.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обитатели лугов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зайцы и полёвки находят в лугах питание и укрытия, активно используя травянистую растительность.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Жаворонки, коростели и перепёлки гнездятся на лугах, используя их открытые пространства для размножения и кормления.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обитают в луговых болотах, обеспечивая биологический баланс и контроль насекомых.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используют тёплые луговые участки для охоты и размножения, способствуя биоразнообразию.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Кузнечики, бабочки, пчёлы и жуки играют важную роль в опыливании и поддержании экосистемы.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 лугов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на луговых почвах растут опята, шампиньоны и зонтики, которые участвуют в разложении органики.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Бактерии-азотфиксаторы насыщают почву необходимым азотом, поддерживая плодородие и рост растений.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обеспечивают круговорот веществ, превращая органические остатки в питательные элементы для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основных групп организмов на лугу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основу лугового сообщества, обеспечивая корм и среду обитания для других групп.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растительности определяет структуру и устойчивость луговой экосистемы за счёт поддержки множества видов.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экологии лугов,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в луге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способствуют размножению цветов, а бактерии и грибы перерабатывают органические остатки, обогащая почву и завершая круговорот веществ.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для травоядных животных и насекомых, обеспечивая энергию для экосистемы и поддерживая популяции различных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на лугу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передача энергии от солнца к хищникам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луговых растений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корневая система способствует удержанию влаги и эффективному усвоению питательных веществ, что помогает растениям выживать в условиях переменного увлажнения лугов.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Гибкие, но прочные стебли противостоят сильному ветру и механическим повреждениям от животных и человека, сохраняя структуру растения.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луговые травы способны быстро восстанавливаться после косов, вытаптывания или поедания, благодаря запасам запасных веществ в корнях и побегах.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растений имеют восковой налёт или ворсинки, снижающие испарение влаги и защищающие от воздействия ультрафиолета и вредителей.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животных луга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млекопитающие, как суслики и полёвки, прячутся в густой траве, где создают сети подземных ходов для защиты от хищников.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весной и летом выбирают луга для гнездования, используя траву для укрытия и сооружения гнёзд прямо на земле или в низких зарослях.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часто строят временные убежища, например, норы или гнёзда, тесно связанные с растительным покровом, что обеспечивает необходимую защиту и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лугов в течение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активный рост трав и цветение первых луговых растений, привлекая опылителей и способствуя подъёму биологической активности.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цветения и размножения насекомых и животных, луг достигает максимальной продуктивности и разнообразия.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созревание семян и плодов, подготовка растений к зимнему периоду, постепенное увядание трав и листьев.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находится в состоянии покоя, животные ищут укрытия или впадают в спячку, замедляя жизнедеятельность.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30117"/>
            <a:ext cx="4009200" cy="14798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луговых и лесных сообществ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основные различия между лугами и лесами по структуре растительности, освещённости и биологическому разнообразию.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леса служат разным экосистемным функциям, обеспечивая различные условия для видов и влияя на биологическое разнообразие.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лугов для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— источник кормов для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широко используются для выпаса скота, обеспечивая натуральный корм. Заготовка сена с лугов позволяет поддерживать животных в зимний период, гарантируя питание высокой кормовой ценности.
</a:t>
            </a:r>
            <a:endParaRPr lang="en-US" sz="93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и лекарственные ресурсы лугов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луговые растения обладают лечебными свойствами и применяются в народной медицине. Луга также служат популярными местами для прогулок и отдыха на природе, способствуя укреплению здоровья.
</a:t>
            </a:r>
            <a:endParaRPr lang="en-US" sz="9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луговым экосистемам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 для сельскохозяйственных культур ведёт к исчезновению естественных лугов, снижая численность видов и нарушая экосистемные связи.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выпас скота и частое выжигание травы приводят к деградации луговой растительности и ухудшению почвенного покрова.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 вод химикатами нарушает микробиологические процессы в луговых экосистемах, снижая их продуктивность и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лугов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 обеспечивает охрану ключевых локусов луговой флоры и фауны от хозяйственной деятельности.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человеческой активности включает запрет на выжигание травы и регулирование выпаса скота, что сохраняет структуру лугов.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мотивируют местных жителей бережно относиться к лугам, создавая базу для экологически сознательного поведения.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выращивают луговую растительность, восстанавливая естественные экосистемы и их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уникальных луговых участках России наблюдается высокая плотность видов на малой площади, что играет важную роль в поддержании экосистемных функций.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флоры России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трав и цветов может произрастать на одном квадратном метре лугов по всей России, что отражает высокое биологическое разнообразие.
</a:t>
            </a:r>
            <a:endParaRPr lang="en-US" sz="13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лугов для природы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стабилизируют почву, предотвращая эрозию и вымывание, поддерживая целостность ландшафта и плодородие.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среду обитания для тысяч видов растений, животных и микроорганизмов, поддерживая высокое биоразнообразие.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водный и газовый обмен в экосистемах, участвуя в формировании местного климата и поддержании водного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лугов в устойчивом развитии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— важный элемент биосферы, поддерживающий биоразнообразие и обеспечивающий природные ресурсы. Их сохранение необходимо для здоровья экосистем и благополучия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2026-05-08T17:40:54Z</dcterms:created>
  <dcterms:modified xsi:type="dcterms:W3CDTF">2026-05-08T17:40:54Z</dcterms:modified>
</cp:coreProperties>
</file>