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суммы из суммы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вычитать суммы по частям легко и без путаницы.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такой приём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в счёте с яблоками, карандашами, кубиками и тетрадями. Когда есть две группы предметов и нужно убрать тоже две группы, считать по частям быстрее и понятнее.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примере есть несколько чисел, важно видеть, какие слагаемые складывались. Тогда легче понять, что именно нужно вычесть и как получить ответ без ошибки.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суммы из суммы полезно разложить каждое число на части. Так видно, какие слагаемые можно убрать сразу, а какие останутся в ответе.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 сложения. Например, в записи 4 + 3 сумма равна 7, а каждое число в ней называется слагаемым.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на картинке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яблок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7 яблок в одной группе и 5 яблок в другой. Потом часть яблок зачёркивают: 2 из первой группы и 3 из второй. Сразу видно, что остаётся после вычитания.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вычитания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не считать вслепую. Ребёнок видит, какие яблоки были в обеих группах, какие убрали, а какие остались. Такой способ делает пример понятным даже без длинных записей и сложных рассуждений.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суммы из суммы можно делать по частям. Сначала удобно убрать одну часть, затем вторую, если числа легко подходят друг к другу.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разложить числа удачно, получится короткая запись и понятный счёт. Для младших школьников это проще, чем длинные формулы и запутанные шаги.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спешить и держать в голове обе суммы. Тогда каждая часть примера найдёт своё место, а ответ получится аккуратным и верным.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по частям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числа и не пропустить ни одну часть примера.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один и тот же пример можно решить разными путями. Главное — не потерять ни одну часть и аккуратно выполнить вычисления.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 обоих способах счёта, если всё вычесть правильно.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задачи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600" y="1589275"/>
            <a:ext cx="281850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особенно удобен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примере есть 10, считать особенно приятно: десяток легко делится на части, а маленькие числа быстро складываются и вычитаются без лишнего напряжения.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хорошо сочетаются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дружат между собой, например 8 и 3 или 9 и 1, по частям считать намного проще. Ребёнок меньше путается и быстрее находит ответ.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идёт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для короткого устного счёта в классе и дома. Он помогает решать аккуратно, спокойно и без лишней математической грусти.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видны две суммы: что было у Маши и что она отдала. После вычитания остаются только те карандаши, которые не вычеркнули. Такой сюжет помогает сразу понять смысл действия.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9 красных карандашей и 6 синих. Потом она отдала 4 красных и 2 синих. На рисунке можно показать все карандаши сначала, а затем зачеркнуть те, которые отдали.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выполняем вычитание и записываем получившееся число. Это наш основной результат, который потом можно спокойно проверить.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Возвращаемся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прибавляем вычтенные части к ответу. Если всё сделано верно, снова получаем исходное число. Это как обратная дорожка домой.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Сверяем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не совпало, значит, где-то случилась ошибка в счёте или в порядке действий. Проверка помогает заметить её вовремя.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перепутать, какие части нужно вычитать друг из друга. Если смотреть невнимательно, легко поменять числа местами и потерять смысл примера.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аккуратно переписать выражение, а потом отметить в нём две суммы разными цветами или скобками. Так числа становятся заметнее и спокойнее для глаз.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вычитают только одно число из суммы и забывают про второе. В итоге ответ получается неправильным, хотя всё выглядело почти верно.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стоит проверить себя: все ли части учтены, не пропущено ли второе вычитание, и совпадает ли получившийся результат с простой проверкой.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 — сначала найти значения обеих сумм, а потом выполнить вычитание. Он понятный и надёжный, когда нужно спокойно проверить каждое действие и не спешить.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способ — сразу вычитать по частям. Он короче, особенно для устного счёта, потому что помогает быстрее дойти до ответа без лишних шагов.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счёта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обеих суммах есть одно и то же число, его удобно мысленно убрать первым. Тогда пример решается быстрее и становится почти игрушечным.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слагаемые в обеих суммах могут сократить вычисление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тетради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решить пример аккуратно и без пропусков.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тренировка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выражения (6 + 3) − (2 + 1). Здесь легко увидеть две маленькие суммы и быстро подобрать удобный способ счёта без записи длинных рассуждений.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решить (10 + 4) − (5 + 2). В нём есть десяток, поэтому пример особенно полезен для тренировки спокойного устного счёта и уверенности.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подходит (9 + 1) − (4 + 3). Такой пример удобно использовать для повторения правила и проверки, умеет ли ученик считать без подсказок.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 магазин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до продажи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стояли 8 тетрадей и 5 ручек, аккуратно разложенные по группам. По картинке легко увидеть две суммы: отдельно тетради, отдельно ручки. Это помогает детям сразу понять, что сначала нужно сложить предметы внутри каждой группы.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убрали из магазина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продали 3 тетради и 2 ручки, и часть товара исчезла с полки. На рисунке можно зачеркнуть именно эти предметы, чтобы было видно, какие числа вычитаются и что остаётся после продажи.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 работает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Сложения не боятся перестановки: если слагаемые поменять местами, сумма не меняется. Поэтому числа удобно разбирать на маленькие части и считать так, как легче ребёнку.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 состоит из двух сумм, можно по-разному объединять и убирать части. Главное — не потерять ни одного слагаемого и аккуратно следить за записью.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похоже на сборку из кубиков: большой домик легче строить из маленьких деталей. Так и вычисления становятся проще, понятнее и менее страшными.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прочитай весь пример и посмотри, где стоят скобки. Это помогает увидеть не отдельные числа, а сразу две суммы целиком.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 удобные пары чисел и реши, что выгоднее: вычитать по частям или сначала сложить. Выбор способа экономит время и силы.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запиши ответ чётко и без лишних знаков. Аккуратная запись помогает не перепутать результат с промежуточным шагом.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проверь себя обратным действием. Если проверка совпала, можно смело радоваться — пример поддался без капризов.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(12 + 7) − (5 + 2) сначала удобно увидеть две суммы: 19 и 7. Затем можно вычесть по частям или сразу найти разность, получив 12.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полезно показать обе группы предметов до вычитания и то, что осталось после зачёркивания. Так ученику легче проверить себя и не сбиться на середине.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Тренировочный пример с рисунком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разбивать числа на удобные части, вычитание суммы из суммы становится намного проще. Аккуратная запись, спокойный порядок действий и проверка ответа помогают считать уверенно и без лишней путаницы.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2026-05-20T15:24:54Z</dcterms:created>
  <dcterms:modified xsi:type="dcterms:W3CDTF">2026-05-20T15:24:54Z</dcterms:modified>
</cp:coreProperties>
</file>