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Эллинизм: встреча Запада и Востока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где греческий мир встретился с Востоком и изменил историю.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эллинистического мира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его держава распалась, а на её месте возникли новые царства. В них усилились города, общий язык общения и обмен знаниями между разными народами.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Македонского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334–331 гг.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начал поход против Персии, подчиняя греческие земли, Малую Азию и Египет. Его армия быстро продвигалась на восток и расширяла границы известного мира.
</a:t>
            </a:r>
            <a:endParaRPr lang="en-US" sz="1001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завоеваний возникали новые города, которые становились опорными пунктами власти и торговли. Самой знаменитой стала Александрия в Египте, позже превратившаяся в крупный центр науки и культуры.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Индии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дошли до дальних восточных земель. Вместе с войском туда приходили греки разных профессий, а местные обычаи постепенно начинали влиять на их быт и представления.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эллинистическом мире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рынки стали главными местами, где новые идеи распространялись быстрее всего.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в переменах играли городская среда, обмен товарами и общение людей разных культур.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эллинизма; учебный материал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 — главный город эллинизма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стала местом, где встречались учёные, писатели и переводчики. Здесь собирали тексты на разных языках и обсуждали идеи, важные для всего эллинистического мира.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Музейон и библиотека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действовали Музейон и знаменитая библиотека. Они были не просто хранилищем книг, а пространством для изучения математики, астрономии, медицины и других наук.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для 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стояла на пересечении морских путей, поэтому через неё проходили товары, новости и люди из разных стран. Это усиливало её богатство и значение.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новой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облике города соединились греческая городская планировка, египетское окружение и международная жизнь. Поэтому Александрия стала ярким знаком эллинистической цивилизации.
</a:t>
            </a:r>
            <a:endParaRPr lang="en-US" sz="10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эллинистические государства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различались крупнейшие государства после распада державы Александра.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государства были связаны греческой культурой, но различались размерами, устройством и главным направлением развития.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эллинизма; учебная схема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Койне — общий язык эллинистического мира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Койне помогал понимать друг друга людям из разных областей — от чиновников и военных до купцов и учёных. Он стал удобным инструментом для повседневного общения.
</a:t>
            </a:r>
            <a:endParaRPr lang="en-US" sz="1193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койне составляли письма, законы и научные сочинения. Благодаря этому знания легче распространялись между городами и государствами, а важные сведения сохранялись и передавались дальше.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связывал огромные территории, где жили разные народы. Это делало эллинистический мир более цельным и ускоряло обмен опытом, товарами и идеями.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религий и верований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богов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нередко отождествляли своих богов с местными божествами, чтобы сделать чужие культы понятнее. Так религия становилась частью общего культурного пространства.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Серапис в Египте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появился культ Сераписа, который соединял черты греческих и египетских представлений. Он помогал связывать разные традиции в одной вере.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поддерживали такие религиозные формы, потому что они облегчали управление многонациональными государствами. Общие образы и праздники помогали людям чувствовать себя частью одного мира.
</a:t>
            </a:r>
            <a:endParaRPr lang="en-US" sz="1031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традиции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городе могли существовать святилища разных культов, и это было обычным явлением. Эллинистическая эпоха показывала, что верования могут сосуществовать и взаимно влиять друг на друга.
</a:t>
            </a:r>
            <a:endParaRPr lang="en-US" sz="10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культурное смешение стало возможным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отражает, как завоевания и повседневные контакты создали эллинистическую культуру.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эпоху эллинизма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стремились точно измерять фигуры, расстояния и пропорции. Их работа помогала строителям, землемерам и тем, кто учился лучше понимать устройство мира.
</a:t>
            </a:r>
            <a:endParaRPr lang="en-US" sz="1166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пытались описать Землю как целое пространство, а не только отдельные области. Они сравнивали страны, расстояния и пути, по которым шли торговцы и путешественники.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Астрономия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эллинистическую эпоху внимательно наблюдали за звёздами и движением небесных тел. Это было важно для календаря, мореплавания и более точного представления о Вселенной.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Врачам было важно понять строение тела и причины болезней. Наблюдения и опыт постепенно делали лечение более точным и полезным для жизни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эллинистической культуры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Эллинистическая эпоха особенно ценит знания и выразительность: художники, учёные и писатели работали для большого, многоязычного мира.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скульптура и наука: именно они сильнее всего повлияли на культуру, практические знания и представление людей об окружающем мире.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«Эллинизм — встреча Запада и Востока». Интерпретационная оценка.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Искусство: движение, эмоции и выразительность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Эллинистические мастера показывали не идеальную спокойную красоту, а тревогу, боль, радость и напряжение. Благодаря этому статуи и рельефы казались живыми и понятными зрителю.
</a:t>
            </a:r>
            <a:endParaRPr lang="en-US" sz="108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камне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стали динамичнее: одежда развевается, тела поворачиваются, жесты становятся резкими. Так художники передавали момент действия, а не только внешний облик человека.
</a:t>
            </a:r>
            <a:endParaRPr lang="en-US" sz="1071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«Лаокоон и его сыновья» и «Ника Самофракийская» ярко показывают вкус эпохи к драме и выразительности. Эти произведения помогают увидеть, как искусство стало ближе к переживаниям людей.
</a:t>
            </a:r>
            <a:endParaRPr lang="en-US" sz="10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города связывали разные страны эллинистического мира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 рынке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городском рынке слышались греческая речь, местные диалекты и крики торговцев. Здесь меняли зерно, масло, ткани и керамику, а рядом стояли люди разных народов и профессий. Рынок делал город живым и объединял его жителей.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Гавань, куда приходили корабли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морских портах эллинистических городов разгружали амфоры, металл, стекло и специи. Сюда прибывали купцы из разных стран, поэтому гавань становилась не только местом торговли, но и пространством встречи обычаев, новостей и идей.
</a:t>
            </a:r>
            <a:endParaRPr lang="en-US" sz="89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и улицы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ремесленных кварталах работали гончары, ювелиры, ткачи и строители. Их изделия расходились далеко за пределы города, а вместе с товарами путешествовали и художественные приёмы, привычки и новые способы украшать повседневную жизнь.
</a:t>
            </a:r>
            <a:endParaRPr lang="en-US" sz="891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Греция и эллинизм: в чём разница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от мира полисов Греция перешла к эпохе больших государств и крупных международных центров.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расширил границы греческого мира: вместо небольших городов-государств появились огромные державы и тесные связи между разными народами.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Древнего мира.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57126"/>
            <a:ext cx="559500" cy="4973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20178" y="3121499"/>
            <a:ext cx="559500" cy="4973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людей в эллинистическую эпоху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Монетная торговля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всё чаще заменяли обмен товарами, поэтому торговля стала быстрее и удобнее. Монеты использовали на рынках, в портах и при расчётах между городами и государствами.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перемещались между городами и странами: ездили купцы, послы, учёные и наёмники. Дороги и морские пути связывали разные части эллинистического мира.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мастерские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работали ремесленники, которые изготавливали посуду, украшения, ткани и оружие. Их труд обслуживал не только местных жителей, но и дальнюю торговлю.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украшение домов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богатых домах появлялись мозаики, а одежда и украшения сочетали греческие и восточные мотивы. Так повседневная жизнь отражала смешение культур.
</a:t>
            </a:r>
            <a:endParaRPr lang="en-US" sz="9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эллинистические государства ослабли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причинах политического и военного ослабления эллинистических держав после смерти Александра Македонского.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и конец эллинистического мира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188" y="198741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323 г.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Александра Македонского его держава распалась, а его полководцы начали борьбу за власть и земли.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3521617" y="1856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168 г.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победил Македонию, и влияние эллинистических государств в восточном Средиземноморье заметно ослабло.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6260750" y="2202363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31 г.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 при Акции Рим подчинил Египет, и эпоха самостоятельных эллинистических государств завершилась.
</a:t>
            </a:r>
            <a:endParaRPr lang="en-US" sz="11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эллинизм повлиял на последующие эпохи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эллинизма особенно долго жили в школах, городах и книгохранилищах, где сохранялись тексты и научные знания.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имели язык науки и городская культура: именно они передавали достижения эллинизма Риму и следующим эпохам.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темы «Эллинизм — встреча Запада и Востока». Интерпретационная оценка.
</a:t>
            </a:r>
            <a:endParaRPr lang="en-US" sz="7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в истории культуры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связал разные страны общими дорогами, городами и языком общения. Люди быстрее обменивались товарами, идеями и знаниями, чем в прежние эпохи.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и восточные традиции не просто соприкоснулись, а начали влиять друг на друга. Это заметно в религии, искусстве, быте и образовании.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 Рима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унаследовал эллинистические книги, научные идеи и художественные приёмы. Благодаря этому эллинизм продолжил жить уже в новой цивилизации.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показывает, что завоевания меняют не только границы, но и повседневную жизнь людей. Культура может объединять народы даже после политических перемен.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соединил два мира и оставил долгое наследие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Эллинизм превратил встречу греческого и восточного мира в новую культуру городов, знаний и искусства. Его влияние пережило государства и стало частью римского и европейского наследия.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2026-06-02T03:09:10Z</dcterms:created>
  <dcterms:modified xsi:type="dcterms:W3CDTF">2026-06-02T03:09:10Z</dcterms:modified>
</cp:coreProperties>
</file>