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Антонимы: слова с противоположным значением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находить слова-наоборот и говорить точнее.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вокруг нас каждый день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слышим антонимы на уроках, дома, в сказках и в играх. Эти пары слов помогают быстро сравнивать предметы, действия и события, а речь делают понятной, живой и интересной.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 показывает смысл «наоборот»: добро и зло, друг и враг, покупать и продавать.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можно подобрать с противоположным значением
</a:t>
            </a:r>
            <a:endParaRPr lang="en-US" sz="2700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из школьного курса русского языка
</a:t>
            </a:r>
            <a:endParaRPr lang="en-US" sz="7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школе, дома и на улице антонимы помогают описывать размер, расстояние, время и настроение: высокий — низкий, близко — далеко, светлый — тёмный.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легко представить по знакомым картинкам: солнце и тень, лестница вверх и вниз, большой и маленький предмет. Так противоположности запоминаются почти без усилий.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вокруг нас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405048"/>
            <a:ext cx="202200" cy="161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4828"/>
            <a:ext cx="202200" cy="20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4777"/>
            <a:ext cx="202200" cy="20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81451" y="3197878"/>
            <a:ext cx="108000" cy="216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слов, которые легко запомнить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размеру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большой — маленький, широкий — узкий помогают сразу увидеть разницу. Они удобны, потому что один признак ясно противопоставляется другому, будто две чаши весов.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ощущения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тёплый — холодный и мягкий — твёрдый легко связать с опытом. Их можно почувствовать руками, поэтому такие антонимы быстро становятся понятными и запоминающимися.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— новый и рано — поздно часто встречаются в рассказах и заданиях. Эти слова помогают объяснять, что произошло сначала, а что случилось потом.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вверх — вниз и сильный — слабый помогают описывать движение, действия и состояние. В них смысл сразу переключается в противоположную сторону, как выключатель.
</a:t>
            </a:r>
            <a:endParaRPr lang="en-US" sz="104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среди прилагательных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особенно часто образуют пары противоположных значений, потому что они называют признаки предметов: высокий — низкий, тёмный — светлый, сладкий — кислый.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точно описывать всё вокруг: игрушки, животных, погоду, школьные вещи и даже настроение. Одна деталь — и картина уже совсем другая.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антоним, полезно проверить, сохраняется ли часть речи. К прилагательному нужно подбирать именно прилагательное, а не слово из другой группы.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среди глаголов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показывают действия, поэтому их антонимы особенно наглядны: входить — выходить, открывать — закрывать, поднимать — опускать. Сразу видно, что происходит в противоположные моменты.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пары часто встречаются в рассказах о школе, играх, дороге домой и домашних делах. Они помогают передать движение, смену действий и перемены в ситуации.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действие меняется на обратное, речь становится точнее. Ребёнок сразу понимает, кто пришёл, кто ушёл, что началось и что уже закончилось.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появляются антонимы среди существительных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Название понятия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обозначает важное явление или отношение: друг, мир, правда, начало. Оно помогает назвать то, о чём мы говорим.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Поиск противоположности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слову подбирается существительное с обратным смыслом: враг, война, ложь, конец. Пара показывает контраст очень ясно.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Значение в разговоре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антонимы особенно полезны в беседах о дружбе, поступках и правилах поведения. Они помогают понять, где добро, а где его противоположность.
</a:t>
            </a:r>
            <a:endParaRPr lang="en-US" sz="10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антонимы оживают в сказках и пословицах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любит противоположности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антонимы делают события ярче и понятнее: день и ночь, зима и лето, добро и зло. На страницах сразу возникает контраст, будто на одной картинке рядом живут солнце и луна.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играет на контрасте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часто строятся так, чтобы одно слово подсказывало другое. Если рядом стоят тёплый шарф и снежинка, ребёнок быстрее замечает противоположность и с интересом ищет ответ.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говорит коротко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пословицах противоположные слова помогают выразить мысль ясно и метко. Такие фразы запоминаются легко, потому что контраст звучит особенно выразительно и почти сам просится в память.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антоним к слову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проверить значение, подобрать пару и убедиться, что слова действительно противоположны.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у всех слов есть антоним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слов нет точной противоположной пары: это названия предметов, имена людей и другие слова, которые просто называют вещи, а не сравнивают их.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к словам стол, Маша или карандаш нельзя подобрать обычный антоним. Здесь нет смысла «наоборот», потому что слово не обозначает признак или действие.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 появляется только тогда, когда в языке есть настоящее противопоставление. Поэтому важно не угадывать, а понимать смысл слова и его роль в речи.
</a:t>
            </a:r>
            <a:endParaRPr lang="en-US" sz="9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и приставки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приставка помогает образовать слово с противоположным смыслом. Так появляются пары вроде ехать — уехать или входить — выходить, где значение меняется заметно.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похожая приставка ещё не делает слово антонимом. Нужно смотреть не на форму, а на смысл всего слова, чтобы не ошибиться.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переписать и написать связаны по действию, но не всегда противопоставлены так же, как открыть и закрыть. Проверка смысла очень важна.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сомневаешься, поставь слово в предложение и сравни, действительно ли оно означает «наоборот». Такой способ помогает найти точную пару без путаницы.
</a:t>
            </a:r>
            <a:endParaRPr lang="en-US" sz="9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704625"/>
            <a:ext cx="324900" cy="28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7417" y="1719065"/>
            <a:ext cx="324900" cy="259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77258" y="1675625"/>
            <a:ext cx="260100" cy="346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в пословицах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 мудро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любят антонимы, потому что противоположные слова делают мысль короткой, ясной и очень запоминающейся. Одна фраза — а смысл уже понятен почти без объяснений.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957434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 одной строке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пословицах антонимы часто показывают две стороны жизни: ученье и неученье, мир и войну, добро и зло. Так язык помогает быстро увидеть разницу между поступками и их последствиями.
</a:t>
            </a:r>
            <a:endParaRPr lang="en-US" sz="1157" dirty="0"/>
          </a:p>
        </p:txBody>
      </p:sp>
      <p:sp>
        <p:nvSpPr>
          <p:cNvPr id="9" name="Text 4"/>
          <p:cNvSpPr txBox="1"/>
          <p:nvPr/>
        </p:nvSpPr>
        <p:spPr>
          <a:xfrm>
            <a:off x="5644868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по 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слышит пословицу с противопоставлением, ему легче запомнить не только слова, но и саму мысль. Получается маленький урок мудрости, который звучит почти как рифма.
</a:t>
            </a:r>
            <a:endParaRPr lang="en-US" sz="11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265" y="2256588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Возьми карточки со словами и найди к каждой пару с противоположным значением. Сначала можно выбрать самые простые: день — ночь, горячий — холодный, весёлый — грустный.
</a:t>
            </a:r>
            <a:endParaRPr lang="en-US" sz="957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 подбор противоположных слов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17265" y="3715325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Потом проверь себя по картинкам: солнце и снеговик, открытая и закрытая дверь, высокий и низкий дом. Так антонимы запоминаются быстро и почти играючи.
</a:t>
            </a:r>
            <a:endParaRPr lang="en-US" sz="9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антонимы отличаются от синонимов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похожи по смыслу: радостный и весёлый почти говорят об одном и том же. Такие слова помогают не повторяться в речи.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Антонимы, наоборот, выражают противоположность: радостный и грустный, высокий и низкий. Они нужны, когда важно показать разницу особенно чётко.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перепутать эти группы, смысл предложения изменится. Поэтому полезно спрашивать себя: слова похожи или стоят «по разные стороны» значения?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4828"/>
            <a:ext cx="202200" cy="20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0951" y="1377928"/>
            <a:ext cx="189000" cy="2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24997"/>
            <a:ext cx="202200" cy="161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16011"/>
            <a:ext cx="202200" cy="1797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в речи школьника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ответах на уроке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помогают отвечать точнее. Вместо общего слова можно подобрать пару с противоположным значением и сразу показать, чем предметы или действия отличаются друг от друга.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пересказе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пересказывает сказку или рассказ, антонимы делают речь живой и понятной. Они помогают сравнивать героев, события и настроение без длинных объяснений.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антонимы звучат естественно и выразительно. С ними легче сказать, что что-то было быстро или медленно, светло или темно, аккуратно или неаккуратно.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сочинении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небольшом тексте антонимы показывают контраст и делают описание ярче. Благодаря им школьная работа получается не скучной, а аккуратной и содержательной.
</a:t>
            </a:r>
            <a:endParaRPr lang="en-US" sz="104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мини-словарик удобно записать самые понятные пары: большой — маленький, вверх — вниз, рано — поздно, светлый — тёмный. Такие слова легко вспомнить в нужный момент.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добавить цветной рисунок или смешную картинку, запоминание станет ещё проще. Глаза увидели, голова поняла — и антоним уже в копилке знаний.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Мини-словарик антонимов для 3 класса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подборе антонимов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подбирать просто похожее слово. К слову высокий не подходит длинный, потому что это не противоположность, а другое свойство предмета.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не учитывать смысл в предложении. Одно и то же слово может звучать по-разному, поэтому антоним нужно искать именно по значению.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путать антонимы и слова одной темы. Например, солнце и луна связаны по смыслу, но не всегда являются антонимами.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выбирать слово только по звучанию или приставке. Настоящий антоним должен точно выражать «наоборот», а не просто быть похожим по форме.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об антонимах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94856" y="2021170"/>
            <a:ext cx="1820700" cy="13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Понять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выяснить, что именно означает слово. Без этого невозможно подобрать точную противоположность.
</a:t>
            </a:r>
            <a:endParaRPr lang="en-US" sz="927" dirty="0"/>
          </a:p>
        </p:txBody>
      </p:sp>
      <p:sp>
        <p:nvSpPr>
          <p:cNvPr id="9" name="Text 3"/>
          <p:cNvSpPr txBox="1"/>
          <p:nvPr/>
        </p:nvSpPr>
        <p:spPr>
          <a:xfrm>
            <a:off x="2566348" y="2021170"/>
            <a:ext cx="1820700" cy="13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Найти пару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ищем слово с обратным смыслом: большой — маленький, быстро — медленно, входить — выходить.
</a:t>
            </a:r>
            <a:endParaRPr lang="en-US" sz="927" dirty="0"/>
          </a:p>
        </p:txBody>
      </p:sp>
      <p:sp>
        <p:nvSpPr>
          <p:cNvPr id="10" name="Text 4"/>
          <p:cNvSpPr txBox="1"/>
          <p:nvPr/>
        </p:nvSpPr>
        <p:spPr>
          <a:xfrm>
            <a:off x="4737841" y="2021170"/>
            <a:ext cx="1820700" cy="13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Проверить часть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обычно относятся к одной части речи, поэтому прилагательное сравнивают с прилагательным, глагол — с глаголом.
</a:t>
            </a:r>
            <a:endParaRPr lang="en-US" sz="927" dirty="0"/>
          </a:p>
        </p:txBody>
      </p:sp>
      <p:sp>
        <p:nvSpPr>
          <p:cNvPr id="11" name="Text 5"/>
          <p:cNvSpPr txBox="1"/>
          <p:nvPr/>
        </p:nvSpPr>
        <p:spPr>
          <a:xfrm>
            <a:off x="6909333" y="2021170"/>
            <a:ext cx="1820700" cy="13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Применить в речи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можно использовать антонимы в ответах, пересказах, сказках, пословицах и собственных небольших текстах.
</a:t>
            </a:r>
            <a:endParaRPr lang="en-US" sz="92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1085000"/>
            <a:ext cx="39945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делают речь ярче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2690125"/>
            <a:ext cx="3575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помогают говорить точно, сравнивать предметы и лучше понимать смысл слов. Чем чаще их замечать, тем богаче становится речь и тем увереннее чувствует себя юный знаток языка.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2026-05-21T12:19:15Z</dcterms:created>
  <dcterms:modified xsi:type="dcterms:W3CDTF">2026-05-21T12:19:15Z</dcterms:modified>
</cp:coreProperties>
</file>