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Укусы насекомых и паукообразных: что нужно знать школьнику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укус, помочь себе и вовремя заметить опасные признаки.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укусы важно уметь распознавать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и на природе укусы встречаются чаще, а у детей кожа реагирует заметнее. Если знать простые правила, легче избежать осложнений и быстро обратиться за помощью.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345168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341" y="345168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2948" y="1976362"/>
            <a:ext cx="504000" cy="40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58204" y="1925962"/>
            <a:ext cx="504000" cy="504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90180" y="1925963"/>
            <a:ext cx="504000" cy="5040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существа чаще всего кусают или жалят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Присасываются к коже и могут долго оставаться незамеченными. Именно поэтому после прогулки нужен внимательный осмотр тела, особенно в тёплое время года.
</a:t>
            </a:r>
            <a:endParaRPr lang="en-US" sz="1012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Блохи
</a:t>
            </a:r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кусают несколько раз подряд, оставляя мелкие красные точки. Такие укусы чаще появляются там, где живут животные или есть скопление пыли.
</a:t>
            </a:r>
            <a:endParaRPr lang="en-US" sz="1095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оставляют маленькие зудящие припухлости на открытых участках кожи. Укус кажется неопасным, но зуд может мешать спать и сильно отвлекать ребёнка.
</a:t>
            </a:r>
            <a:endParaRPr lang="en-US" sz="708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осы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Жалят болезненно, а вокруг места укола быстро появляется заметный отёк. После такого укуса особенно важно не паниковать и сразу позвать взрослого.
</a:t>
            </a:r>
            <a:endParaRPr lang="en-US" sz="708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
</a:t>
            </a:r>
            <a:pPr algn="l" indent="0" marL="0">
              <a:lnSpc>
                <a:spcPct val="100000"/>
              </a:lnSpc>
              <a:buNone/>
            </a:pPr>
            <a:r>
              <a:rPr lang="en-US" sz="7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Кусают реже, чем насекомые, но иногда вызывают местное покраснение, боль и припухлость. Обычно реакция ограничивается небольшим участком кожи.
</a:t>
            </a:r>
            <a:endParaRPr lang="en-US" sz="721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обычная местная реакция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замечают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кожа краснеет, слегка отекает и начинает зудеть. Место укуса может быть тёплым и немного болезненным, но обычно реакция остаётся небольшой.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она обычно проходит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часы симптомы нередко усиливаются, затем постепенно уменьшаются. В большинстве случаев обычная реакция проходит за 1–3 дня без серьёзных последствий.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жалобы после укуса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неприятные ощущения связаны именно с местной реакцией кожи, а не с опасным состоянием.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Зуд и покраснение преобладают, поэтому большинство укусов требует наблюдения и простой помощи, а не срочных мер.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типичным местным реакциям на укусы насекомых и паукообразных.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опасной аллергической реакции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укуса быстро отекают губы, язык, лицо или горло, это уже не обычная реакция. Такой отёк может мешать говорить и дышать.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Тревожными признаками также считаются хрипы, сильная слабость, головокружение, тошнота, рвота и сыпь по всему телу. Они могут появиться через несколько минут.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таких симптомах нужно немедленно сообщить взрослым и вызвать скорую помощь. Чем быстрее начнётся помощь, тем меньше риск серьёзных последствий.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после укуса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укусе или жалении насекомого и при укусе пчелы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делать нельзя после укуса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расчёсывать место укуса: кожа повреждается, зуд усиливается, а в ранку легче попадают микробы, из-за чего может начаться воспаление.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прикладывать грязные листья, землю, лёд прямо на кожу или использовать неизвестные мази и жидкости. Это может вызвать раздражение или ожог.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выдавливать жало пальцами и прижигать кожу. Такие действия не помогают, а только усиливают боль и могут ухудшить состояние.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разрезать, прокалывать и сильно тереть место укуса. Любое лишнее повреждение кожи повышает риск отёка и инфекции.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укусов и жалений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быстрее понять, на что обратить внимание и как действовать в каждом случае.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зависят от вида укуса, но первый шаг всегда один: оценить ситуацию, помочь коже и при необходимости обратиться к взрослым.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признаков укусов и первой помощи.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71" y="1425172"/>
            <a:ext cx="2335515" cy="33401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Клещи: почему их выделяют отдельно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6520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его чаще находят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клещей находят в высокой траве, лесу, парках и на дачных участках весной и летом. Опасность связана не только с укусом, но и с риском инфекций.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9495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клещ отличается от обычного укуса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 может долго находиться на коже незаметно, поэтому его часто обнаруживают не сразу. Это делает осмотр после прогулки особенно важным для детей.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 теле искать клещей после прогулки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осмотрите шею, область за ушами, подмышки и линию пояса: именно там клещу легче закрепиться в тёплых и закрытых местах, где его трудно заметить сразу.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проверьте сгибы локтей и коленей, паховую область и кожу головы. У детей эти участки особенно важны, потому что клещ может скрываться ниже уровня взгляда.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одежда помогает быстрее заметить клеща на ткани, а внимательный осмотр после прогулки снижает риск пропустить присосавшееся насекомое и вовремя обратиться к взрослым.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укусы и присасывания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насекомые связаны с разной средой, поэтому важно учитывать место отдыха, а не только время года.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показывают места, где человек долго находится рядом с природой, едой или животными.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 материалам урока о типичных местах обитания и контакта насекомых и клещей.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 улице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прогулок выбирайте закрытую одежду: длинные рукава, брюки и обувь, которая прикрывает ноги. Светлые ткани удобнее осматривать, если рядом оказались насекомые или клещи.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Репелленты применяют только по инструкции и только с разрешения взрослых. Возле ульев, гнёзд ос и незнакомых пауков нельзя махать руками, прыгать или пытаться их трогать.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домой полезно осмотреть кожу, сменить одежду и принять душ. Такой простой порядок помогает вовремя заметить укус и уменьшить риск пропустить клеща.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Москитная сетка на окне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 комнате светло, а окно открыто для воздуха. В этот момент москитная сетка становится главным барьером: она мешает комарам залетать в спальню и снижает число укусов ночью.
</a:t>
            </a:r>
            <a:endParaRPr lang="en-US" sz="118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порядок в жилище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комната, регулярная уборка и закрытые мусорные контейнеры помогают не привлекать насекомых. Меньше крошек и мусора — меньше поводов для комаров, мух и других непрошеных гостей.
</a:t>
            </a:r>
            <a:endParaRPr lang="en-US" sz="1121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домашними животными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доме есть животные, им нужен своевременный уход и контроль состояния шерсти. Так снижается риск появления блох, которые могут жить в местах отдыха питомца и попадать в жилые комнаты.
</a:t>
            </a:r>
            <a:endParaRPr lang="en-US" sz="1177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дома и в квартире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врач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правильное действие в зависимости от симптомов после укуса или присасывания.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чешет укус, он повреждает верхний слой кожи. Через маленькую ранку бактериям легче попасть внутрь, и раздражение становится сильнее.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зуд может перейти в ссадину, воспаление или гнойничок. Тогда место укуса болит дольше и требует большего внимания взрослых.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расчёсывание встречается особенно часто: зуд мешает терпеть, и рука сама тянется к коже. Поэтому важно отвлекаться и охлаждать место укуса.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трогать укус, тем быстрее спадает покраснение и отёк. Холод и чистая кожа помогают безопаснее переждать неприятные ощущения.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расчёсывание опасно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держатся симптомы после разных укусов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условные: они показывают не точную минуту, а общую разницу между обычной реакцией и случаями, за которыми нужно наблюдать дольше.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сохраняются симптомы, тем внимательнее нужно следить за самочувствием и признаками осложнений.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сроков местной реакции из материалов школьного урока.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900000" cy="9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8617" y="3698244"/>
            <a:ext cx="900000" cy="8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факты об укусах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1768452" y="1911289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каждый паук опасен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пауки в жилых помещениях не представляют серьёзной угрозы. Чаще они вызывают лишь местное покраснение или небольшую боль, а не тяжёлую реакцию.
</a:t>
            </a:r>
            <a:endParaRPr lang="en-US" sz="1012" dirty="0"/>
          </a:p>
        </p:txBody>
      </p:sp>
      <p:sp>
        <p:nvSpPr>
          <p:cNvPr id="12" name="Text 2"/>
          <p:cNvSpPr txBox="1"/>
          <p:nvPr/>
        </p:nvSpPr>
        <p:spPr>
          <a:xfrm>
            <a:off x="6137121" y="1910855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промыть, потом мазать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укусе не спешат наносить случайную мазь. Сначала кожу промывают, охлаждают место укуса и наблюдают, как меняются симптомы в ближайшее время.
</a:t>
            </a:r>
            <a:endParaRPr lang="en-US" sz="1012" dirty="0"/>
          </a:p>
        </p:txBody>
      </p:sp>
      <p:sp>
        <p:nvSpPr>
          <p:cNvPr id="13" name="Text 3"/>
          <p:cNvSpPr txBox="1"/>
          <p:nvPr/>
        </p:nvSpPr>
        <p:spPr>
          <a:xfrm>
            <a:off x="3924130" y="3650716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каждом укусе надо сообщать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зуд может оказаться началом более заметной реакции. Поэтому взрослым важно знать о любом укусе, чтобы вовремя заметить ухудшение и помочь.
</a:t>
            </a:r>
            <a:endParaRPr lang="en-US" sz="1012" dirty="0"/>
          </a:p>
        </p:txBody>
      </p:sp>
      <p:sp>
        <p:nvSpPr>
          <p:cNvPr id="14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274273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риски и правильные действия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тип укуса с его особенностями и первым шагом помощи.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виду укуса можно понять, нужна ли только простая помощь или уже требуется внимание взрослых и врача.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по теме укусов насекомых и клещей.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Защита, наблюдение и своевременная помощь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укусов проходит без серьёзных последствий, если сразу промыть кожу, приложить холод и не расчёсывать место укуса. При тревожных признаках нужно быстро обращаться к взрослым.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2026-05-20T22:44:28Z</dcterms:created>
  <dcterms:modified xsi:type="dcterms:W3CDTF">2026-05-20T22:44:28Z</dcterms:modified>
</cp:coreProperties>
</file>