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Эскизы web-страниц: зачем они нужны разработчику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 заранее «собирает» страницу: структуру, блоки и переходы — до верстки и кода.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до начала разработки сайта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 список страниц, цели проекта и требования к содержанию. Затем набрасывают черновые блоки: шапка, меню, текст, изображения, кнопки и подвал. Эскиз закрепляет расположение элементов до выбора оформления, упрощая ранние решения.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81" y="1512284"/>
            <a:ext cx="540488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539" y="2103845"/>
            <a:ext cx="617700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8414" y="1409453"/>
            <a:ext cx="463275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9795" y="2308192"/>
            <a:ext cx="694913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61370" y="1387020"/>
            <a:ext cx="540488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 как карта будущей страницы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и навигация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 помогает определить, где будет заголовок, как пользователь перейдет по разделам и какие пункты меню окажутся на первом месте. Так разработчик заранее видит структуру маршрута и места для ссылок.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чтения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с какого блока начинается просмотр и как двигается внимание: от ключевой информации к деталям. Это упрощает выбор порядка контента и снижает шанс «спрятать» важное.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контент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 показывает, где разместится текст, карточки и дополнительные разъяснения, и сколько места нужно под каждый тип информации. Благодаря этому удобнее планировать верстку и логически группировать материал.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блоки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и декоративные элементы на эскизе имеют свое место и роль: поддержать смысл или показать пример. Разработчику легче решить, какие области обязательны, а какие можно уменьшить или убрать.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пользователя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Кнопки и формы на эскизе сразу становятся заметны: где они появятся, что именно запускают и в какой последовательности. Это помогает подготовить логику переходов и проверять сценарии без кода.
</a:t>
            </a:r>
            <a:endParaRPr lang="en-US" sz="9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идеи до работы с кодом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 уменьшает число недопониманий между заказчиком, дизайнером и разработчиком: на черновике видно состав страницы, размеры блоков и порядок размещения информации. Команда быстрее приходит к общему варианту.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проекта по информатике это особенно удобно: сайт может включать несколько разделов — страницу класса, школьные новости, расписание и контактную форму. Эскиз помогает заранее согласовать, как каждый блок будет расположен.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эскиз ускоряет разработку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последовательность подготовки и сборки сайта: от требований к тестам.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эскизы дают наибольшую пользу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 особенно полезен там, где люди легко расходятся во взглядах: что важнее, где кнопка действия и как пользователь будет перемещаться по странице.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качественной оценке максимум экономии времени дают этапы согласования и сокращения переделок: решения фиксируются на бумаге, а не в готовом коде.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шкала 1–5 на основе типовой практики учебного и командного проектирования (количественные исследования не приводятся).
</a:t>
            </a:r>
            <a:endParaRPr lang="en-US" sz="7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структуры сайта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 позволяет проверить, хватает ли места для меню, карточек, форм, кнопок и изображений. Вы сразу видите, где может не хватить пространства, и планируете повторы и интервалы заранее.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перегружена ли страница лишними блоками, и помогает выстроить порядок: от главного сообщения к подробностям, а затем — к действию пользователя. Это делает информацию «по шагам».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особенно важна на страницах, где нужно быстро найти нужные сведения. Если порядок логичный, пользователь меньше путается и меньше возвращается назад в поиске ответа.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с эскизом и без него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сравнивает, как предварительный эскиз влияет на согласование, поиск ошибок, переделки и скорость начала верстки.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Предварительный эскиз делает решения более ясными и предсказуемыми: команде легче договориться о структуре и быстрее перейти к реализации.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практика веб-разработки и учебного проектирования.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можно увидеть на эскизе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блоки и их роли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эскизе обычно отмечаются шапка страницы и логотип, меню и поиск, карточки, формы, изображения и кнопки. Иногда добавляют подписи к блокам и примерные размеры областей, чтобы ясно было, что где находится.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приоритеты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черновик помогает заранее понять, какие элементы на странице обязательны, а какие можно изменить. Кроме того, он показывает приоритет: какие части должны быть заметнее остальных и в какой последовательности пользователь будет действовать.
</a:t>
            </a:r>
            <a:endParaRPr lang="en-US" sz="10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блоки расположены логично, пользователь быстрее находит нужную информацию: кнопка действия заметна, форма не теряется, а сценарий понятен сразу.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проектирования интерфейсов (обобщенное наблюдение).
</a:t>
            </a:r>
            <a:endParaRPr lang="en-US" sz="694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ясный макет помогает собрать путь от вопроса к ответу без «поиска по странице».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ловит эскиз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структура еще не закодирована, на эскизе проще заметить перегруз и «путающую» навигацию. Тогда вы заранее исправляете общий макет, а не отдельные куски интерфейса.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проблем связана с перегруженностью и чтением «без порядка». Эскиз помогает расставить акценты и сделать путь пользователя понятнее до верстки.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доли по типовым учебным кейсам проектирования интерфейсов (без привязки к конкретному исследованию), 2026-05
</a:t>
            </a:r>
            <a:endParaRPr lang="en-US" sz="7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 помогает экономить время команды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Быстрая оценка требований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фиксируют цели страницы и что должно получиться на выходе. Черновой эскиз позволяет увидеть структуру раньше и быстрее обсудить, что обязательно нужно, а что можно отложить.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Черновой эскиз и согласование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согласует порядок блоков до выбора цветов и деталей оформления. Когда участники видят одну схему, меньше спорных вариантов, а решения принимаются быстрее.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Планирование верстки по готовой схеме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Разработчик оценивает объем верстки, потому что уже понятны размеры зон и где будут элементы интерфейса. Это снижает риск переделок из‑за «не туда поставили блок».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Принятие макета и меньше циклов исправлений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согласования финального макета тестирование проходит по понятной логике. Для страниц с формами, каталогами и сложным меню эскиз особенно сокращает число дополнительных правок.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к рабочей странице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процесс разработки: от целей пользователя к проверяемой логике блоков и финальному макету.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918" y="1073232"/>
            <a:ext cx="5636164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стоит фиксировать заранее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ключевые элементы страницы и зачем их заранее обозначать на эскизе, чтобы уменьшить риск пропусков в верстке и ошибок в структуре.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элементы и их роли зафиксированы до кода, проще сохранить порядок, уменьшить разночтения и быстрее перейти к верстке без «потерянных» блоков.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проектирования интерфейсов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Эскизы для разных типов сайтов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проект: одна главная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проекта эскиз часто строят вокруг одной ключевой цели: перейти к нужной странице или быстро найти информацию. Поэтому достаточно одного понятного маршрута от шапки до нужного раздела.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Интернет-магазин и новости: несколько сценариев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интернет-магазине и на новостной странице обычно больше сценариев: посмотреть карточки, перейти к статье, оформить действия. Схема помогает не перепутать последовательность блоков и заранее подготовить места для поиска и навигации.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эскиз влияет на тестирование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структура продумана, тестировать удобнее: видны основные места клика и то, какие страницы связаны между собой. Это помогает заранее проверить, не сломается ли логика переходов.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 снижает число «сюрпризов» во время проверки. Вы уже видите расположение кнопок, форм и ключевых блоков, поэтому проще заметить, где пользователь может запутаться, и исправить до запуска тестов.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эскиз показывает порядок чтения, команда проверяет понятность интерфейса быстрее. Тесты становятся более точными: можно сразу оценить приоритеты и то, ведет ли содержимое к действию.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полезен эскиз для страниц с формами, несколькими разделами и различными блоками контента. Вместо длительных правок по коду проблемы заметнее на уровне схемы и макета.
</a:t>
            </a:r>
            <a:endParaRPr lang="en-US" sz="8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процессе работы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черновика команде легче согласовать детали заранее. Поэтому обсуждения чаще проходят быстрее, а разработку начинают с уже понятным макетом и логикой страницы.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показывают общий тренд: время обсуждений уменьшается, старт ускоряется, а ошибки и число правок сокращаются. Значит, решения принимаются раньше и меньше переделок переносится на код.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типовых изменений в учебных проектах (без привязки к реальному замеру), 2026-05
</a:t>
            </a:r>
            <a:endParaRPr lang="en-US" sz="7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ограничения и ошибки при создании эскизов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подробный эскиз превращает планирование в «вторую верстку» и замедляет обсуждения. Слишком общий — оставляет неопределенность, из‑за которой потом возникают исправления уже в коде.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игнорировать мобильный экран. На маленькой ширине ломается порядок блоков: кнопки могут стать незаметными, а текст — слишком длинным, и пользователю будет трудно дойти до нужной информации.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проблема — не опираться на реальные тексты и главную цель страницы. Если не проверить, что пользователь должен сделать, эскиз может получиться «правильным на вид», но не полезным на практике.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эскиз особенно необходим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 особенно нужен перед созданием главной страницы, потому что она задает ориентиры для всего сайта. Ошибки в порядке блоков быстро превращаются в долгую переработку множества разделов.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формой регистрации эскиз помогает заранее определить шаги пользователя: где вводить данные, какие поля важны и какой следующий шаг ожидается. Это снижает риск путаницы и лишних правок после первых тестов.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и лендинг тоже требуют эскиза: там много карточек или сценариев, а значит, важна логика размещения элементов. Если структуру не проверить рано, придется переделывать навигацию и блоки целиком.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сайта с несколькими разделами ранняя проверка структуры особенно важна, потому что одна неверная схема затрагивает весь проект. На уроке по информатике это показывает, как планирование экономит время.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эскиз полезен разработчику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Предварительный эскиз помогает быстрее согласовать структуру, сделать навигацию понятнее и уменьшить число ошибок до верстки. В итоге проект выходит более логичным, удобным для пользователей и менее затратным по времени на доработки.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2026-05-13T17:33:52Z</dcterms:created>
  <dcterms:modified xsi:type="dcterms:W3CDTF">2026-05-13T17:33:52Z</dcterms:modified>
</cp:coreProperties>
</file>