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помощники — память и ум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знания, а ум помогает ими пользоваться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первокласснику память и ум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каждый день появляются новые буквы, правила и задания. Память помогает ничего не забыть, а ум — понять, что делать и как ответить правильно. Эти помощники растут в учёбе, играх и наблюдениях вокруг нас.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память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удерживать в голове то, что уже узнано: буквы, числа, имена, правила и добрые слова. Без неё пришлось бы учиться заново каждый день.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Возвращает нужное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ответить у доски, написать слово или вспомнить дорогу в класс, память достаёт сохранённую информацию. Она работает, как аккуратная полка с коробочками.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наглядность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память лучше запоминает то, что можно увидеть, услышать или сделать самому. Картинка, движение и повторение делают запоминание более крепким и понятным.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материал связан с понятным примером, он запоминается легче. Когда ребёнок понимает, зачем нужен факт или правило, память словно говорит: «Это важно!»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нужен, чтобы не просто запомнить, а понять. Он помогает рассуждать, сравнивать предметы, замечать сходство и отличать главное от того, что отвлекает.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ума ребёнок понимает, почему нельзя трогать горячую чашку, как собрать портфель и какой способ подходит для задачи. Он подсказывает разумное решение.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Идёт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становится сильнее, когда ребёнок не торопится и проверяет свои мысли по порядку. Тогда ответ получается точнее, а ошибка быстрее замечается.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вопросов задаёт ребёнок, тем активнее работает ум. Поиск ответа помогает замечать новое, делать выводы и не останавливаться после первой попытки.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памяти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память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запоминать то, что видно глазами: буквы, рисунки, схемы, дорожные знаки и расположение предметов. Она особенно полезна при чтении, письме и наблюдении.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память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слова, стихи, песни, объяснения учителя и звуки речи. Благодаря ей ребёнок лучше повторяет услышанное и быстрее запоминает устные задания и правила.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память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движения: написание букв, завязывание шнурков, зарядку и другие привычные действия. Когда движение закрепилось, руки работают почти сами, без лишних подсказок.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запоминание работает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внимания к воспоминанию: так мозг удерживает и возвращает информацию.
</a:t>
            </a:r>
            <a:endParaRPr lang="en-US" sz="15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памяти работать лучше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материал повторяют несколько раз, он запоминается крепче. Особенно хорошо помогает повторение короткими порциями: так мозг успевает спокойно разложить всё по полочкам.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 рифмы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рисунки, смешные образы и рифмы делают информацию заметнее. Они словно прикрепляют новое знание к уже знакомой и удобной подсказке.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и коротких пауз память работает увереннее. Уставшему ребёнку сложнее удерживать в голове новое, поэтому отдых нужен не меньше учебника.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 лучше убрать лишний шум и спешку. Спокойная обстановка помогает сосредоточиться, а значит — запомнить точнее и без лишних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 помогает решать задачи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внимательно читает условие и понимает, что именно нужно сделать. Без этого легко начать не с того места и запутаться в задаче.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заметить, что уже известно, а что надо узнать. Ум помогает отделить главное от лишнего и не потерять нужные данные.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ребёнок вспоминает правило, пример или нужный способ решения. Ум подсказывает, какой путь будет самым подходящим для этой задачи.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ещё раз посмотреть на результат и сравнить его с условием. Если есть ошибка, она показывает, где стоит подумать внимательнее.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уроках чтения и письма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читать без остановок, ребёнок должен узнавать буквы, складывать их в слоги и помнить слова. Тогда чтение становится более плавным и уверенным.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буквы и слоги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удерживает школьные правила: где ставить заглавную букву, как писать слова и как оформлять предложение. Чем чаще повторение, тем надёжнее результат.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важно помнить, как выглядит слово целиком, а не только отдельные буквы. Это помогает писать аккуратно и не путать похожие слова.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Удерживать написание слова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вслух, списывание и короткие диктанты помогают запоминать лучше. Такие упражнения тренируют внимание и делают учебу спокойнее и увереннее.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Тренироваться в речи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2463" y="1249063"/>
            <a:ext cx="24255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не забывать числа, знаки действий и порядок вычислений. Без этого пример быстро превращается в головоломку, а с памятью — в понятную работу.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знаки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устном счёте память особенно нужна: она удерживает промежуточные результаты, пока ребёнок считает дальше. Так ответы получаются быстрее и точнее.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задачу, ребёнок держит в голове несколько шагов сразу: что известно, что нужно найти и как действовать дальше. Это тренирует рабочую память.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вспомнить условие и ещё раз проверить вычисления. Память помогает заметить ошибку вовремя и исправить её без лишней суеты.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уроках математики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ум в общении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помогает внимательно слушать собеседника и не перебивать его на полуслове. Так легче понять смысл сказанного, заметить важную просьбу и ответить спокойно и вежливо.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нужна, чтобы помнить имя друга, обещание, адресованную просьбу и правила общения. Когда ребёнок ничего не забывает, разговор становится добрее и понятнее для всех.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подсказывает, когда человек устал, расстроен или радуется. Если это заметить, можно выбрать подходящие слова, поддержать одноклассника и не сказать лишнего.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Дружный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память помогает соблюдать договорённости, а ум — выбирать добрые слова, в классе становится спокойно. Ребята меньше ссорятся, охотнее помогают друг другу и чувствуют себя увереннее.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 паре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лежат рубашкой вверх, и нужно найти одинаковые изображения. Ребёнок запоминает, где уже видел картинку, а потом сравнивает, проверяет и радуется удачной находке. Игра тренирует внимание, зрительную память и терпение.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и ответ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вопрос с намёком, а потом нужно вспомнить знакомые признаки и выбрать правильный ответ. Такая игра учит слушать внимательно, замечать главное и строить догадку, а не угадывать наобум.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 со смыслом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отдельных кусочков постепенно собирается целая картинка: дом, лес или любимый герой. Чтобы не перепутать детали, приходится думать, куда подходит каждый фрагмент. Так незаметно укрепляются память, наблюдательность и умение действовать по шагам.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тренируют память и ум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память подводит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мешает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устал, мозгу труднее удерживать новые слова, правила и поручения. В такой момент полезно сделать короткую паузу, потянуться и вернуться к делу спокойнее.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сбивает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делать на бегу, можно забыть тетрадь, ошибиться в слове или пропустить важную часть задания. Лучше читать медленно, сначала понять, а потом отвечать.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отвлекает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переживает, память словно прячется за тучу. Помогают глубокий вдох, спокойный голос и повторение нужного правила ещё раз, без лишней тревоги.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мешает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отвлекают внимание, и нужная информация удерживается хуже. Поэтому для учёбы полезны тишина, порядок на столе и список дел рядом.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легче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Связать и вспомнить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запоминается лучше, когда его связывают с уже знакомым и повторяют несколько раз. Тогда стихотворение, правило или текст остаются в памяти надолго.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Разделить на части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текст или длинное правило легче учить, если разделить его на короткие кусочки. Тогда мозгу не приходится держать слишком много сразу.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Повторить с опорами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помогают рисунки, рифмы, движения и повторение по строкам. Такие подсказки делают материал ярче и помогают вспомнить его без долгих поисков.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еда и движение помогают учиться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мозг как будто раскладывает знания по полочкам и закрепляет их. Если ребёнок выспался, ему легче слушать, запоминать и не путаться на уроке.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игры, прогулки и простая зарядка помогают проснуться не только телу, но и голове. После движения ребёнку легче сидеть спокойно и думать по делу.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зарядка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завтрака становится проще сосредоточиться и не отвлекаться на голод. Вода тоже важна: когда организм получает достаточно сил, память и внимание работают ровнее.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день идёт по понятному распорядку, мозгу легче привыкать к учёбе и отдыху. Регулярность помогает не уставать слишком быстро и сохранять бодрость до конца уроков.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режим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умной учёбы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ребёнку работать спокойно, не терять шаги и проверять результат.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делает ум сильнее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открывают новое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ребёнок не боится спрашивать: почему листья зелёные, зачем нужен светофор и как растёт растение. Вопросы помогают узнавать больше и думать глубже.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учит замечать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сравнивает два предмета, он видит похожее и отличающееся. Так ум учится искать признаки, а не смотреть на всё сразу одинаково.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разных 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правильный ответ находится не сразу. Если попробовать ещё раз, вспомнить правило и проверить себя, ум становится настойчивее и увереннее.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помогает лучше узнавать людей, животных, растения и явления природы. Чем внимательнее ребёнок наблюдает, тем больше связей он замечает вокруг себя.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взрослые помогают памяти и уму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объяснение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коротко и по порядку, чтобы ребёнку было легче понять задание. Когда правило звучит ясно, его проще запомнить и применить без растерянности.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поддержка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и спокойный тон помогают не бояться ошибки. Ребёнок чувствует себя увереннее и охотнее пробует снова, даже если сначала ответ не получился.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вместе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взрослый ещё раз повторит важное слово, правило или шаг, материал закрепляется лучше. Совместное повторение превращает учёбу в понятное и спокойное дело.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игры, загадки и простые упражнения тренируют память незаметно и с интересом. Ребёнок учится думать, слушать и запоминать, а не только сидеть за столом.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слушает, повторяет, проверяет, отдыхает и спрашивает, ему проще учиться без лишней спешки и путаницы.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привычек делают школьную жизнь заметно легче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ум — надёжные помощники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всё важное, а ум помогает пользоваться знаниями каждый день. Если учиться, играть, задавать вопросы и отдыхать вовремя, эти помощники становятся только сильнее.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2026-05-25T19:39:07Z</dcterms:created>
  <dcterms:modified xsi:type="dcterms:W3CDTF">2026-05-25T19:39:07Z</dcterms:modified>
</cp:coreProperties>
</file>