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Экономико-географическая история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пространство формировало хозяйство, города и центры силы России.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пространство, которое определяет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территория, суровый климат и неравномерные ресурсы сделали экономическое развитие России особенно зависимым от транспорта, расселения и смены центров притяжения.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экономико-географического развития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смену хозяйственных моделей, транспортных связей и пространственных центров страны.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Древнерусское пространство: реки как экономические магистрали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«из варяг в греки» соединял русские земли с Византией, обеспечивая обмен мехами, воском, хлебом и ремесленными изделиями, а также усиливая политическое значение крупных городов.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Днепр, Волхов и Волга стали главными артериями раннего хозяйства: по ним двигались товары, люди и идеи, а поселения возникали там, где было удобнее всего торговать и обрабатывать землю.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Новгород, Псков и Смоленск выполняли сразу несколько функций: были центрами власти, ремесла, обороны и торговли, поэтому именно они задавали ритм хозяйственной жизни Руси.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развитие шло там, где реки облегчали сообщение, а плодородные поймы поддерживали земледелие. Природные условия не просто ограничивали выбор, но и направляли расселение и специализацию.
</a:t>
            </a:r>
            <a:endParaRPr lang="en-US" sz="10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центр и собирание земель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укреплялась благодаря своему положению на пересечении речных и сухопутных путей, что делало её удобным пунктом для сбора ресурсов, обмена товарами и контроля над окружающими землями.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экономической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усиления Москвы хозяйственная жизнь всё заметнее смещалась в Центральную Россию и к Верхней Волге, где развивались ремёсла, торговля, служилое управление и ранние формы специализации.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будущего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Собирание земель создало более устойчивое внутреннее пространство страны: появились новые связи между регионами, а Москва закрепилась как узел, от которого зависела дальнейшая экономическая география России.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централизация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XIV–XVI веков город превратился в главный административный центр, где сосредоточились управление, сбор дани и координация процесса объединения русских княжеств вокруг единой власти.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Урала и Сибири: ресурсный поворот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богатств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за Урал в XVI–XVIII веках открыло доступ к мехам, рудным запасам, лесу и огромным пространствам, которые постепенно включались в хозяйственный оборот государства.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как промышленная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стал опорным районом металлургии: здесь сочетались местные руды, топливные ресурсы и удобное положение между европейской частью страны и сибирскими территориями.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новая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долго оставалась зоной редкого расселения, пушного промысла и горного дела, а позже превратилась в район переселенческого земледелия и крупномасштабного сырьевого освоения.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8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Российской империи и СССР, данные Росстата; 1897, 1959, 1989, 2020-е годы.
</a:t>
            </a:r>
            <a:endParaRPr lang="en-US" sz="785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 в России: от империи к 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ускорила концентрацию рабочих мест, образования и управления в крупных городах и агломерациях, изменив повседневный уклад миллионов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показывает переход к индустриально-урбанизированной стране и усиление роли крупнейших центров в организации пространства.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70956"/>
            <a:ext cx="4663800" cy="2201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Историко-географические обобщения по этапам развития России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исторических периодов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центры, отрасли, транспорт и управление в разные эпохи развития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страны читается как последовательный сдвиг от речной и торговой экономики к индустриально-сырьевой системе с более сложной территориальной структурой.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железные дороги и промышленный рывок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резко ускорили перевозки, связав сырьевые районы с фабриками, портами и крупными рынками. Это изменило масштаб хозяйственных связей и снизило значение сезонных ограничений.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Московско-Петербургская ось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магистрали усилили экономическое соперничество и взаимодействие двух столиц, вокруг которых сосредоточились капитал, управление, промышленность и главные транспортные потоки.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промышленных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Донбасс и Урал превратились в важнейшие центры добычи и переработки сырья, а вместе с ними быстро росли города, рабочие поселки и инфраструктура промышленного типа.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зерна через Балтику и Чёрное море повысил роль портов и железнодорожных подходов к ним. Россия всё сильнее включалась в мировой рынок как крупный поставщик сельскохозяйственной продукции.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44" y="1320767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769" y="1320767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3994" y="1320767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219" y="1320767"/>
            <a:ext cx="336787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444" y="1320767"/>
            <a:ext cx="336787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93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природных ресурсов в территориальной специализации
</a:t>
            </a:r>
            <a:endParaRPr lang="en-US" sz="1936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стала главным районом добычи углеводородов, а вокруг месторождений сформировались производственные цепочки, транспортные узлы и города, зависящие от топливно-энергетического комплекса.
</a:t>
            </a:r>
            <a:endParaRPr lang="en-US" sz="1129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и металлургия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 отдельные районы Сибири получили мощный импульс благодаря железным и цветным рудам. Здесь исторически сложились крупные центры металлургии и машиностроения.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обеспечивал строительство, целлюлозно-бумажную промышленность и экспортные поставки. Он особенно важен для северных и восточных районов, где другие виды хозяйства развиваются труднее.
</a:t>
            </a:r>
            <a:endParaRPr lang="en-US" sz="1189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водохранилища поддерживают энергетику, транспорт, промышленность и сельское хозяйство. Водный фактор особенно заметен там, где расстояния велики, а климат ограничивает выбор отраслей.
</a:t>
            </a:r>
            <a:endParaRPr lang="en-US" sz="1189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специализация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ресурсов объясняет, почему разные регионы России развивались не одинаково. Ресурсная база формировала промышленные узлы, а вместе с ними — экономическую роль территорий.
</a:t>
            </a:r>
            <a:endParaRPr lang="en-US" sz="11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советской индустриализации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электрификации и тяжёлой промышленности к территориально-производственным комплексам и освоению востока страны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и перенос промышленности на восток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предприятий
</a:t>
            </a:r>
            <a:pPr algn="l" indent="0" marL="0">
              <a:lnSpc>
                <a:spcPct val="115000"/>
              </a:lnSpc>
              <a:buNone/>
            </a:pPr>
            <a:r>
              <a:rPr lang="en-US" sz="3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1941–1942 годах тысячи заводов и оборудования были срочно перемещены за Урал. Это позволило сохранить производственные мощности и быстро наладить выпуск военной продукции в тылу.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3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перенос промышленности не был временной мерой: он закрепил индустриальный потенциал востока и усилил пространственный разрыв между более развитой восточной и западной частями страны.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производственная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3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Урал, Сибирь и Казахстан стали опорными районами оборонной экономики. Здесь концентрировались металлургия, машиностроение и выпуск вооружений, что резко усилило значение восточных территорий.
</a:t>
            </a:r>
            <a:endParaRPr lang="en-US" sz="9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северных и восточных территорий в СССР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 сопровождалось строительством Норильска, Воркуты, Нового Уренгоя и Братска. Эти центры возникали как опорные точки добычи, переработки и размещения трудовых ресурсов.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Севера и Востока опиралось на нефть, газ, уголь, руды и лес. Крупные проекты запускались там, где ресурсная база могла поддержать общесоюзные потребности.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Вахтовая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сурового климата и удалённости всё шире применялась вахтовая занятость. Она позволяла привлекать рабочую силу без массового постоянного расселения в экстремальных условиях.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издержки были очень высокими, поэтому северные и восточные районы зависели от магистралей, энергетики и решений государства. Без этой поддержки их развитие было бы крайне ограниченным.
</a:t>
            </a:r>
            <a:endParaRPr lang="en-US" sz="10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9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историко-географической характеристике экономического пространства России
</a:t>
            </a:r>
            <a:endParaRPr lang="en-US" sz="790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хозяйственной активности к нескольким опорным поясам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неравномерное распределение экономической активности: европейская часть страны сохраняет лидерство, но сырьевые и транспортные районы заметно усиливают свою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баланс проходит между старым индустриальным ядром и восточными ресурсными поясами; именно это определяет современную пространственную структуру хозяйства.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0234"/>
            <a:ext cx="4339200" cy="20738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экономико-географические районы и их специализация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районы страны выполняют различные хозяйственные функции и формируют устойчивую пространственную специализацию.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районов опирается на ресурсы, транспорт и исторически сложившиеся функции; вместе они создают полицентричную, но неравномерную экономику.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курсу экономической географии России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70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56" y="2709649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50" y="4083057"/>
            <a:ext cx="376800" cy="334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500" y="2046088"/>
            <a:ext cx="376800" cy="3349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5500" y="3415288"/>
            <a:ext cx="376800" cy="3349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фактор единства огромной территории
</a:t>
            </a:r>
            <a:endParaRPr lang="en-US" sz="2283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были первыми естественными магистралями страны: они соединяли поселения, облегчали торговлю и связывали внутренние районы с внешними рынками задолго до железных дорог.
</a:t>
            </a:r>
            <a:endParaRPr lang="en-US" sz="1044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и БАМ сократили расстояния в хозяйственном смысле, связав сырьевые районы, промышленные центры и тихоокеанские порты в единую систему перевозок.
</a:t>
            </a:r>
            <a:endParaRPr lang="en-US" sz="1047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Нефте- и газопроводы стали основой связности сырьевых районов с переработкой и экспортом, особенно там, где железнодорожная доставка была слишком медленной или дорогой.
</a:t>
            </a:r>
            <a:endParaRPr lang="en-US" sz="1044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
</a:t>
            </a:r>
            <a:pPr algn="r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0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обеспечивают выход к внешней торговле и поддерживают прибрежные территории. Они особенно важны для Северо-Запада, Дальнего Востока и южных морских направлений.
</a:t>
            </a:r>
            <a:endParaRPr lang="en-US" sz="1047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
</a:t>
            </a:r>
            <a:pPr algn="r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соединяет удалённые регионы, где наземная перевозка занимает слишком много времени. Для Севера и Востока она остаётся важной для управления, снабжения и мобильности населения.
</a:t>
            </a:r>
            <a:endParaRPr lang="en-US" sz="10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Постсоветская перестройка пространственной экономики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хозяйственная система начала быстро перестраиваться: приватизация и сокращение планового распределения изменили связи между предприятиями, регионами и центрами принятия решений.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периферии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моногорода и удалённые районы столкнулись с потерей рабочих мест и снижением качества жизни. В результате пространственные различия между центром и периферией заметно усилились.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промышленного спада 1990-х усилился экспорт нефти, газа и металлов. Это повысило роль ресурсных регионов, но закрепило зависимость экономики от мировых цен.
</a:t>
            </a:r>
            <a:endParaRPr lang="en-US" sz="1086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столичных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Санкт-Петербург укрепили позиции как финансовые, управленческие и сервисные узлы. Сюда стали стекаться капитал, кадры и наиболее динамичные виды деятельности.
</a:t>
            </a:r>
            <a:endParaRPr lang="en-US" sz="9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оценки численности населения крупнейших городов, 2024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Города-лидеры и центры притяжения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концентрируют не только население, но и рабочие места, университеты, транспортные узлы и управленческие функции, поэтому их влияние выходит далеко за административные границы.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концентрации функций, тем сильнее притяжение миграции и инвестиций; это поддерживает полицентричность, но сохраняет явное лидерство Москвы.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возможности пространственного развития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заработках и доступе к услугам между центром и периферией остаются значительными. Это влияет на миграцию, качество жизни и устойчивость регионального развития.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25000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спад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наблюдаются сокращение населения и старение жителей. Особенно уязвимы территории с ограниченным рынком труда и слабой социальной инфраструктурой.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432875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повышают цену перевозок, строительства и снабжения. Для северных и восточных территорий это становится постоянным ограничением хозяйственной активности.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125" y="3005227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 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сервисов, современных транспортных коридоров и межрегиональной кооперации может сократить пространственные барьеры и повысить связанность экономики.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25000" y="3005227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точки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Восток, Арктика и крупные логистические узлы способны стать зонами развития, если инфраструктура, кадры и инвестиции будут поддерживаться последовательно и долго.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экономика, созданная расстоянием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российской экономики показывает, как климат, ресурсы и транспорт формировали хозяйство страны. От речных путей до индустриального освоения востока Россия развивалась через постоянное приспособление к пространству.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2026-06-03T07:19:13Z</dcterms:created>
  <dcterms:modified xsi:type="dcterms:W3CDTF">2026-06-03T07:19:13Z</dcterms:modified>
</cp:coreProperties>
</file>