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пределов: что изучает тема и зачем она нужна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описывают поведение функции при приближении к точке и бесконечности.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пределы появляются в 10 классе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опирается на уже освоенные преобразования выражений и учит строго описывать приближение там, где обычная подстановка не работает. Она подготавливает к производной и дальнейшему курсу алгебры и начала анализа.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предела функции в точке
</a:t>
            </a:r>
            <a:endParaRPr lang="en-US" sz="265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Пределом функции при x→a называют число, к которому значения функции становятся сколь угодно близкими, если x достаточно близко к a, но не равно 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lim x→a f(x)=L означает, что рассматривается поведение функции около точки a. Само значение f(a) может быть любым или вовсе не существовать.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и правые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предел в точке существовал, левый и правый пределы должны совпадать. Если они различаются, общего предела нет, даже когда функция определена по обе стороны точки.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позволяет анализировать функцию точнее, чем простая подстановка. Он показывает, как выражение ведёт себя вблизи точки, а не только в самой точке.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пределы позволяют сводить сложные выражения к известным числам и ускоряют решение типовых задач.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служат опорой для вычисления более сложных пределов и часто используются как промежуточный шаг.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пределы, которые используются в задачах
</a:t>
            </a:r>
            <a:endParaRPr lang="en-US" sz="192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пределов и правила вычислений
</a:t>
            </a:r>
            <a:endParaRPr lang="en-US" sz="2398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суммы равен сумме пределов, а предел разности — разности пределов. Эти свойства позволяют разбивать выражение на более простые части и вычислять их по отдельности.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произведения равен произведению пределов, а предел частного существует только при ненулевом пределе знаменателя. Это правило особенно важно при работе с дробями и сокращениями.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многочленов предел обычно находится прямой подстановкой значения аргумента. Благодаря этому многие задачи решаются быстро, без дополнительных преобразований и громоздких вычислений.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составлена из нескольких частей, свойства пределов помогают последовательно упростить запись. Сначала выделяют отдельные компоненты, затем переходят к стандартным формам.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не только сокращают вычисления, но и показывают структуру выражения. В результате решение становится более прозрачным, а вероятность ошибки заметно уменьшается.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предела в школьных задачах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приёмов зависит от формы выражения и наличия неопределённости.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Неопределённости и их значение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 — разные исходы
</a:t>
            </a:r>
            <a:pPr algn="l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0/0 не сообщает ответ сама по себе: она лишь показывает, что прямой подстановки недостаточно. Итог зависит от того, как устроено выражение, какие множители можно выделить и как именно его преобразовать.
</a:t>
            </a:r>
            <a:endParaRPr lang="en-US" sz="109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0·∞ не решает задачу сразу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нуля на бесконечность выглядит противоречиво, но в пределах оно может приводить к разным результатам. Иногда выражение стремится к конечному числу, иногда — к бесконечности, а иногда предела вовсе нет.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структура степени
</a:t>
            </a:r>
            <a:pPr algn="l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0^0, 1^∞ и ∞^0 требуют особенно внимательного анализа, потому что внешне одинаковая запись не гарантирует одинакового поведения. График вблизи точки помогает увидеть, что неопределённость — это сигнал к преобразованию.
</a:t>
            </a:r>
            <a:endParaRPr lang="en-US" sz="109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Неопределённости и их значение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стандартные пределы; e≈2,718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значения стандартных пределов
</a:t>
            </a:r>
            <a:endParaRPr lang="en-US" sz="233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несколько опорных формул постоянно повторяются в задачах и позволяют быстро переходить от неизвестного выражения к знакомому числу.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прикладных преобразований опирается на ограниченный набор эталонных пределов, поэтому их нужно знать уверенно.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рациональных дробей и многочленов
</a:t>
            </a:r>
            <a:endParaRPr lang="en-US" sz="217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рациональной функции сначала пробуют подставить значение аргумента. Если знаменатель не обращается в ноль, предел находится сразу, без дополнительных преобразований и лишних действий.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нуля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возникает форма 0/0, дробь обычно упрощают разложением на множители и сокращением общего множителя. После этого выражение нередко становится вычислимым обычной подстановкой.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 x→∞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рациональных функций сравнивают степени числителя и знаменателя. Если степень числителя меньше, предел равен нулю; если равны, получается отношение старших коэффициентов.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неограничен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числителя больше степени знаменателя, старшие члены определяют поведение функции. В таких случаях выражение может стремиться к бесконечности или не иметь конечного предела.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Домножение на сопряжённое в выражениях с корнями
</a:t>
            </a:r>
            <a:endParaRPr lang="en-US" sz="1906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0/0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пределе появляется разность корней, домножение на сопряжённое помогает убрать неопределённость. После преобразования исходная дробь обычно становится доступной для сокращения или прямой подстановки.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рациональному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Сопряжённое превращает выражение с корнями в более удобную алгебраическую форму. Вместо сложной разности остаётся разность квадратов, которую проще упростить и вычислить.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особенно полезен в задачах с иррациональными дробями, где другие способы дают слишком громоздкие выкладки. Он экономит шаги и делает решение более прозрачным.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пределы как опорные формулы
</a:t>
            </a:r>
            <a:endParaRPr lang="en-US" sz="2144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Тригонометрический эталон
</a:t>
            </a:r>
            <a:pPr algn="l" indent="0" marL="0">
              <a:lnSpc>
                <a:spcPct val="100000"/>
              </a:lnSpc>
              <a:buNone/>
            </a:pPr>
            <a:r>
              <a:rPr lang="en-US" sz="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\(\lim_{x\to 0} \frac{\sin x}{x}=1\) служит базовой опорой для многих преобразований. Он позволяет заменять сложные тригонометрические выражения более простыми и быстро оценивать поведение функции около нуля.
</a:t>
            </a:r>
            <a:endParaRPr lang="en-US" sz="103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\(\lim_{x\to 0} \frac{(1+x)^{1/x}}{}=e\) показывает связь пределов с числом \(e\). Она появляется в задачах о непрерывном росте, процентах и моделях накопления величины.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экспоненты и логарифма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\(\lim_{x\to 0}\frac{e^x-1}{x}=1\) и \(\lim_{x\to 0}\frac{\ln(1+x)}{x}=1\) помогают работать с показательной и логарифмической функциями. Они часто становятся промежуточным шагом в вычислениях.
</a:t>
            </a:r>
            <a:endParaRPr lang="en-US" sz="103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пределы не просто запоминают как формулы. Они превращают неопределённые выражения в удобные эталоны, по которым проверяют и упрощают более сложные пределы в школьных задачах.
</a:t>
            </a:r>
            <a:endParaRPr lang="en-US" sz="113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для наглядной иллюстрации на основе стандартных формул; точки в окрестности 0
</a:t>
            </a:r>
            <a:endParaRPr lang="en-US" sz="92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около нуля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малых значениях аргумента различия между тремя кривыми почти незаметны, поэтому именно около нуля удобно строить приближённые оценки и упрощать вычисления.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подтверждает: \(\sin x\) очень близка к \(x\), а разложение через первые члены хорошо описывает поведение функции вблизи нуля.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на бесконечности и асимптоты
</a:t>
            </a:r>
            <a:endParaRPr lang="en-US" sz="2565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 больших x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при \(x\to\infty\) показывает, как функция ведёт себя на очень больших значениях аргумента. Он помогает понять общий тренд графика, даже если точное значение в каждой точке не требуется.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\(\lim\limits_{x\to\infty} f(x)=L\), то график приближается к прямой \(y=L\). Такая асимптота показывает устойчивый уровень, к которому функция стремится справа или слева.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асимптота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разность \(f(x)-(kx+b)\) стремится к нулю, график становится всё ближе к прямой \(y=kx+b\). Это означает, что функция на больших значениях почти повторяет линейный закон.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из многочленов решающим становится сравнение степеней числителя и знаменателя. Именно оно определяет, стремится ли функция к нулю, к числу или неограниченно возрастает.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наглядно показывают три типичных сценария: сходимость, колебания без предела и стремление к известной константе. Это полезная модель для понимания предела функции.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примеры из школьного курса алгебры и начала анализа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последовательностей: сравнение основных примеров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последовательность может сходиться, не иметь предела или стремиться к константе по разным причинам. Это помогает увидеть идею приближения в дискретной форме.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функции как частный случай предела
</a:t>
            </a:r>
            <a:endParaRPr lang="en-US" sz="191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непрерывна в точке, когда её предел при приближении к этой точке совпадает со значением функции. В таком случае поведение графика не имеет разрыва и воспринимается как единое целое.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непрерывных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Многочлены, тригонометрические, показательные и логарифмические функции обычно непрерывны на своих областях определения. Это позволяет находить их значения в точке прямой подстановкой, если аргумент допустим.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разрывов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совпадения нет, говорят о разрыве. В школьном курсе выделяют устранимый, скачкообразный и бесконечный разрывы, каждый из которых отражает свой тип нарушения непрерывного поведения.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объединяет вычисление предела и анализ графика. Она помогает понять, где можно пользоваться подстановкой, а где требуется дополнительное преобразование или проверка односторонних пределов.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вычисления предела
</a:t>
            </a:r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порядок выбора приёмов в школьных задачах на пределы.
</a:t>
            </a:r>
            <a:endParaRPr lang="en-US" sz="247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задач по теме пределов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чаще всего встречаются в задачах
</a:t>
            </a:r>
            <a:endParaRPr lang="en-US" sz="213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упражнений можно решить без сложных техник: достаточно заметить неопределённость, выполнить преобразование и использовать знакомые формулы.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основу школьной практики составляют базовые алгебраические приёмы, поэтому важнее всего уверенно владеть 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пределов
</a:t>
            </a:r>
            <a:endParaRPr lang="en-US" sz="228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ранняя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подставить значение в выражение вида \(0/0\), легко получить ложный результат. Сначала нужно проверить, не требуется ли разложение, сокращение или другой способ преобразования.
</a:t>
            </a:r>
            <a:endParaRPr lang="en-US" sz="1265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только общие множители, не нарушая область определения. Особенно опасно сокращение с выражением, которое обращается в ноль при предельном значении аргумента.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радикалами важно учитывать знак и правильно использовать сопряжённое выражение. Неверное преобразование разности корней часто меняет предел и ведёт к неверному ответу.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 в точке и предел рядом с ней — не одно и то же. Если функция не определена в точке, это не мешает существованию предела при приближении.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пределов в математике и естественных науках
</a:t>
            </a:r>
            <a:endParaRPr lang="en-US" sz="1695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лежит в основе определения производной, а значит, позволяет описывать мгновенное изменение величины. Без этой идеи невозможно строго говорить о скорости, ускорении и локальном поведении процесса.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пределы помогают переходить от средней скорости к мгновенной, анализировать движение тел и описывать изменения непрерывных процессов. Они связывают формулы с реальным наблюдаемым движением.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погрешностей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измерениях пределы нужны для понимания того, к какому значению стремится результат при уменьшении ошибки. Это делает вычисления более надёжными и позволяет сравнивать точность методов.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используются при описании роста, затухания и других изменений во времени. Они помогают строить модели, в которых важен не только результат, но и характер приближения к нему.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 — язык точного приближения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переводят интуитивное «почти равно» в строгий математический язык. Освоив их, можно уверенно работать с неопределённостями, асимптотами и непрерывностью, а затем перейти к производной и анализу функций.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2026-05-30T03:19:50Z</dcterms:created>
  <dcterms:modified xsi:type="dcterms:W3CDTF">2026-05-30T03:19:50Z</dcterms:modified>
</cp:coreProperties>
</file>